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62" r:id="rId2"/>
    <p:sldId id="287" r:id="rId3"/>
    <p:sldId id="288" r:id="rId4"/>
    <p:sldId id="289" r:id="rId5"/>
    <p:sldId id="291" r:id="rId6"/>
    <p:sldId id="299" r:id="rId7"/>
    <p:sldId id="316" r:id="rId8"/>
    <p:sldId id="302" r:id="rId9"/>
    <p:sldId id="303" r:id="rId10"/>
    <p:sldId id="272" r:id="rId11"/>
    <p:sldId id="273" r:id="rId12"/>
    <p:sldId id="274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319" r:id="rId22"/>
    <p:sldId id="320" r:id="rId23"/>
    <p:sldId id="315" r:id="rId24"/>
    <p:sldId id="321" r:id="rId25"/>
    <p:sldId id="311" r:id="rId26"/>
    <p:sldId id="318" r:id="rId27"/>
    <p:sldId id="261" r:id="rId28"/>
    <p:sldId id="258" r:id="rId29"/>
    <p:sldId id="257" r:id="rId30"/>
    <p:sldId id="259" r:id="rId31"/>
    <p:sldId id="263" r:id="rId32"/>
    <p:sldId id="271" r:id="rId33"/>
    <p:sldId id="317" r:id="rId34"/>
    <p:sldId id="265" r:id="rId35"/>
    <p:sldId id="260" r:id="rId36"/>
    <p:sldId id="268" r:id="rId37"/>
    <p:sldId id="286" r:id="rId38"/>
    <p:sldId id="308" r:id="rId39"/>
    <p:sldId id="309" r:id="rId40"/>
    <p:sldId id="285" r:id="rId41"/>
    <p:sldId id="306" r:id="rId42"/>
    <p:sldId id="307" r:id="rId4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5009" autoAdjust="0"/>
  </p:normalViewPr>
  <p:slideViewPr>
    <p:cSldViewPr>
      <p:cViewPr>
        <p:scale>
          <a:sx n="50" d="100"/>
          <a:sy n="50" d="100"/>
        </p:scale>
        <p:origin x="-898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E7DDB-31AF-3B4D-A776-971D87FD8DA1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FF50EA-DE5C-1845-A6A3-C037669CFFBF}">
      <dgm:prSet phldrT="[Text]" custT="1"/>
      <dgm:spPr/>
      <dgm:t>
        <a:bodyPr/>
        <a:lstStyle/>
        <a:p>
          <a:r>
            <a:rPr lang="en-US" sz="2400" b="1" dirty="0" err="1" smtClean="0"/>
            <a:t>lativ</a:t>
          </a:r>
          <a:endParaRPr lang="en-US" sz="2400" b="1" dirty="0"/>
        </a:p>
      </dgm:t>
    </dgm:pt>
    <dgm:pt modelId="{ABD2542F-A587-A545-B6CD-B4837CE2E2F5}" type="parTrans" cxnId="{E03D6004-DEA9-EA4E-B3C0-194927473ADB}">
      <dgm:prSet/>
      <dgm:spPr/>
      <dgm:t>
        <a:bodyPr/>
        <a:lstStyle/>
        <a:p>
          <a:endParaRPr lang="en-US" sz="2000" b="1"/>
        </a:p>
      </dgm:t>
    </dgm:pt>
    <dgm:pt modelId="{0D316480-4A75-534A-8D8C-BEBF6CFB4B70}" type="sibTrans" cxnId="{E03D6004-DEA9-EA4E-B3C0-194927473ADB}">
      <dgm:prSet/>
      <dgm:spPr/>
      <dgm:t>
        <a:bodyPr/>
        <a:lstStyle/>
        <a:p>
          <a:endParaRPr lang="en-US" sz="2000" b="1"/>
        </a:p>
      </dgm:t>
    </dgm:pt>
    <dgm:pt modelId="{7ACA51F5-DE65-8447-A565-DBBB7FA46D78}">
      <dgm:prSet phldrT="[Text]" custT="1"/>
      <dgm:spPr/>
      <dgm:t>
        <a:bodyPr/>
        <a:lstStyle/>
        <a:p>
          <a:r>
            <a:rPr lang="en-US" sz="1400" b="1" dirty="0" smtClean="0"/>
            <a:t>Procurement</a:t>
          </a:r>
        </a:p>
        <a:p>
          <a:r>
            <a:rPr lang="en-US" sz="1400" b="1" dirty="0" smtClean="0"/>
            <a:t>Department</a:t>
          </a:r>
          <a:endParaRPr lang="en-US" sz="1400" b="1" dirty="0"/>
        </a:p>
      </dgm:t>
    </dgm:pt>
    <dgm:pt modelId="{9A90998F-3500-8D49-834B-4C71CC2CE6CA}" type="parTrans" cxnId="{E4DA50B9-3FF2-4F4D-8116-C1C7AEC66D31}">
      <dgm:prSet/>
      <dgm:spPr/>
      <dgm:t>
        <a:bodyPr/>
        <a:lstStyle/>
        <a:p>
          <a:endParaRPr lang="en-US" sz="2000" b="1"/>
        </a:p>
      </dgm:t>
    </dgm:pt>
    <dgm:pt modelId="{3D5D3BC1-07FA-7045-B4B0-D43395C05988}" type="sibTrans" cxnId="{E4DA50B9-3FF2-4F4D-8116-C1C7AEC66D31}">
      <dgm:prSet/>
      <dgm:spPr/>
      <dgm:t>
        <a:bodyPr/>
        <a:lstStyle/>
        <a:p>
          <a:endParaRPr lang="en-US" sz="2000" b="1"/>
        </a:p>
      </dgm:t>
    </dgm:pt>
    <dgm:pt modelId="{66254D8D-A450-F34E-88B7-A4578CA4BADC}">
      <dgm:prSet phldrT="[Text]" custT="1"/>
      <dgm:spPr/>
      <dgm:t>
        <a:bodyPr/>
        <a:lstStyle/>
        <a:p>
          <a:r>
            <a:rPr lang="en-US" sz="1400" b="1" dirty="0" smtClean="0"/>
            <a:t>Product department</a:t>
          </a:r>
          <a:endParaRPr lang="en-US" sz="1400" b="1" dirty="0"/>
        </a:p>
      </dgm:t>
    </dgm:pt>
    <dgm:pt modelId="{09EA33CF-B909-264A-BD55-421CA79CB800}" type="parTrans" cxnId="{84743DF3-747D-6941-8769-580F9EF30344}">
      <dgm:prSet/>
      <dgm:spPr/>
      <dgm:t>
        <a:bodyPr/>
        <a:lstStyle/>
        <a:p>
          <a:endParaRPr lang="en-US" sz="2000" b="1"/>
        </a:p>
      </dgm:t>
    </dgm:pt>
    <dgm:pt modelId="{94360FB9-2265-A84C-91FC-C6FFAA1CF093}" type="sibTrans" cxnId="{84743DF3-747D-6941-8769-580F9EF30344}">
      <dgm:prSet/>
      <dgm:spPr/>
      <dgm:t>
        <a:bodyPr/>
        <a:lstStyle/>
        <a:p>
          <a:endParaRPr lang="en-US" sz="2000" b="1"/>
        </a:p>
      </dgm:t>
    </dgm:pt>
    <dgm:pt modelId="{B6287ACB-021F-AB42-AEF7-49BD430C3EB1}">
      <dgm:prSet phldrT="[Text]" custT="1"/>
      <dgm:spPr/>
      <dgm:t>
        <a:bodyPr/>
        <a:lstStyle/>
        <a:p>
          <a:r>
            <a:rPr lang="en-US" sz="1400" b="1" dirty="0" smtClean="0"/>
            <a:t>Marketing department</a:t>
          </a:r>
          <a:endParaRPr lang="en-US" sz="1400" b="1" dirty="0"/>
        </a:p>
      </dgm:t>
    </dgm:pt>
    <dgm:pt modelId="{32BBE718-F3CA-2842-9E83-D9A75C6188A0}" type="parTrans" cxnId="{248C54E5-603F-E649-9568-A285DCA62A79}">
      <dgm:prSet/>
      <dgm:spPr/>
      <dgm:t>
        <a:bodyPr/>
        <a:lstStyle/>
        <a:p>
          <a:endParaRPr lang="en-US" sz="2000" b="1"/>
        </a:p>
      </dgm:t>
    </dgm:pt>
    <dgm:pt modelId="{D65713AD-CC67-0249-B9C8-01A0F79B53A0}" type="sibTrans" cxnId="{248C54E5-603F-E649-9568-A285DCA62A79}">
      <dgm:prSet/>
      <dgm:spPr/>
      <dgm:t>
        <a:bodyPr/>
        <a:lstStyle/>
        <a:p>
          <a:endParaRPr lang="en-US" sz="2000" b="1"/>
        </a:p>
      </dgm:t>
    </dgm:pt>
    <dgm:pt modelId="{F8D0CAFE-72FE-AB42-A5BB-D8E9E2AB956D}">
      <dgm:prSet custT="1"/>
      <dgm:spPr/>
      <dgm:t>
        <a:bodyPr/>
        <a:lstStyle/>
        <a:p>
          <a:r>
            <a:rPr lang="en-US" sz="1400" b="1" dirty="0" smtClean="0"/>
            <a:t>R&amp;D</a:t>
          </a:r>
        </a:p>
        <a:p>
          <a:r>
            <a:rPr lang="en-US" sz="1400" b="1" dirty="0" smtClean="0"/>
            <a:t>Department</a:t>
          </a:r>
          <a:endParaRPr lang="en-US" sz="1400" b="1" dirty="0"/>
        </a:p>
      </dgm:t>
    </dgm:pt>
    <dgm:pt modelId="{75F745A1-B767-2041-BCB5-063EFBD48431}" type="parTrans" cxnId="{49C767C5-0891-1D49-8C4D-DF46D27352CE}">
      <dgm:prSet/>
      <dgm:spPr/>
      <dgm:t>
        <a:bodyPr/>
        <a:lstStyle/>
        <a:p>
          <a:endParaRPr lang="en-US" sz="2000" b="1"/>
        </a:p>
      </dgm:t>
    </dgm:pt>
    <dgm:pt modelId="{C82B796C-BC4E-9140-B31F-6D2472126515}" type="sibTrans" cxnId="{49C767C5-0891-1D49-8C4D-DF46D27352CE}">
      <dgm:prSet/>
      <dgm:spPr/>
      <dgm:t>
        <a:bodyPr/>
        <a:lstStyle/>
        <a:p>
          <a:endParaRPr lang="en-US" sz="2000" b="1"/>
        </a:p>
      </dgm:t>
    </dgm:pt>
    <dgm:pt modelId="{6F30009F-064C-1D4C-B2B0-A78A1BB20C2E}">
      <dgm:prSet custT="1"/>
      <dgm:spPr/>
      <dgm:t>
        <a:bodyPr/>
        <a:lstStyle/>
        <a:p>
          <a:r>
            <a:rPr lang="en-US" sz="1400" b="1" dirty="0" smtClean="0"/>
            <a:t>Financial department</a:t>
          </a:r>
          <a:endParaRPr lang="en-US" sz="1400" b="1" dirty="0"/>
        </a:p>
      </dgm:t>
    </dgm:pt>
    <dgm:pt modelId="{DA18BC21-BD5A-2341-8A30-1B0340DAC60A}" type="parTrans" cxnId="{AFF85163-FD85-FB49-BF32-DDD22B1E4CE1}">
      <dgm:prSet/>
      <dgm:spPr/>
      <dgm:t>
        <a:bodyPr/>
        <a:lstStyle/>
        <a:p>
          <a:endParaRPr lang="en-US" sz="2000" b="1"/>
        </a:p>
      </dgm:t>
    </dgm:pt>
    <dgm:pt modelId="{E09C33E4-98D0-6F40-BCC8-457CEF9A3F16}" type="sibTrans" cxnId="{AFF85163-FD85-FB49-BF32-DDD22B1E4CE1}">
      <dgm:prSet/>
      <dgm:spPr/>
      <dgm:t>
        <a:bodyPr/>
        <a:lstStyle/>
        <a:p>
          <a:endParaRPr lang="en-US" sz="2000" b="1"/>
        </a:p>
      </dgm:t>
    </dgm:pt>
    <dgm:pt modelId="{3860B791-D02B-4F43-BE21-E562B9412BD9}">
      <dgm:prSet custT="1"/>
      <dgm:spPr/>
      <dgm:t>
        <a:bodyPr/>
        <a:lstStyle/>
        <a:p>
          <a:r>
            <a:rPr lang="en-US" sz="1400" b="1" dirty="0" smtClean="0"/>
            <a:t>Human Resource</a:t>
          </a:r>
          <a:endParaRPr lang="en-US" sz="1400" b="1" dirty="0"/>
        </a:p>
      </dgm:t>
    </dgm:pt>
    <dgm:pt modelId="{9B4A0FFC-BBAA-6C4D-A148-463AA15BEE46}" type="parTrans" cxnId="{F62F1809-73A2-524C-87F7-239B1138CD7F}">
      <dgm:prSet/>
      <dgm:spPr/>
      <dgm:t>
        <a:bodyPr/>
        <a:lstStyle/>
        <a:p>
          <a:endParaRPr lang="en-US" sz="2000" b="1"/>
        </a:p>
      </dgm:t>
    </dgm:pt>
    <dgm:pt modelId="{10AE1CAF-1406-F847-9B66-7EF058C1448B}" type="sibTrans" cxnId="{F62F1809-73A2-524C-87F7-239B1138CD7F}">
      <dgm:prSet/>
      <dgm:spPr/>
      <dgm:t>
        <a:bodyPr/>
        <a:lstStyle/>
        <a:p>
          <a:endParaRPr lang="en-US" sz="2000" b="1"/>
        </a:p>
      </dgm:t>
    </dgm:pt>
    <dgm:pt modelId="{DC88B821-53BA-2D4A-B808-CE6B9D2E70D6}">
      <dgm:prSet custT="1"/>
      <dgm:spPr/>
      <dgm:t>
        <a:bodyPr/>
        <a:lstStyle/>
        <a:p>
          <a:r>
            <a:rPr lang="en-US" sz="1400" b="1" dirty="0" smtClean="0"/>
            <a:t>IT department</a:t>
          </a:r>
          <a:endParaRPr lang="en-US" sz="1400" b="1" dirty="0"/>
        </a:p>
      </dgm:t>
    </dgm:pt>
    <dgm:pt modelId="{395905C2-6285-6941-B3EE-E6EC1EAE9B38}" type="parTrans" cxnId="{379FCA29-4D4B-AE4B-B366-0B94541BF569}">
      <dgm:prSet/>
      <dgm:spPr/>
      <dgm:t>
        <a:bodyPr/>
        <a:lstStyle/>
        <a:p>
          <a:endParaRPr lang="en-US" sz="2000" b="1"/>
        </a:p>
      </dgm:t>
    </dgm:pt>
    <dgm:pt modelId="{FB7EFF79-7148-4B43-8F6A-0A424B5ACE9F}" type="sibTrans" cxnId="{379FCA29-4D4B-AE4B-B366-0B94541BF569}">
      <dgm:prSet/>
      <dgm:spPr/>
      <dgm:t>
        <a:bodyPr/>
        <a:lstStyle/>
        <a:p>
          <a:endParaRPr lang="en-US" sz="2000" b="1"/>
        </a:p>
      </dgm:t>
    </dgm:pt>
    <dgm:pt modelId="{6FC8840D-94A0-1348-B219-FEE33CC4BB4F}">
      <dgm:prSet custT="1"/>
      <dgm:spPr/>
      <dgm:t>
        <a:bodyPr/>
        <a:lstStyle/>
        <a:p>
          <a:r>
            <a:rPr lang="en-US" sz="1400" b="1" dirty="0" smtClean="0"/>
            <a:t>Logistic department</a:t>
          </a:r>
          <a:endParaRPr lang="en-US" sz="1400" b="1" dirty="0"/>
        </a:p>
      </dgm:t>
    </dgm:pt>
    <dgm:pt modelId="{C582136E-0409-F040-BFAB-5C8269B081F8}" type="parTrans" cxnId="{0BF32FDB-2EBF-C54B-8C2C-35BC5F3DC377}">
      <dgm:prSet/>
      <dgm:spPr/>
      <dgm:t>
        <a:bodyPr/>
        <a:lstStyle/>
        <a:p>
          <a:endParaRPr lang="en-US" sz="2000" b="1"/>
        </a:p>
      </dgm:t>
    </dgm:pt>
    <dgm:pt modelId="{2CE28451-CF2F-9D44-94B2-65E24BF884DF}" type="sibTrans" cxnId="{0BF32FDB-2EBF-C54B-8C2C-35BC5F3DC377}">
      <dgm:prSet/>
      <dgm:spPr/>
      <dgm:t>
        <a:bodyPr/>
        <a:lstStyle/>
        <a:p>
          <a:endParaRPr lang="en-US" sz="2000" b="1"/>
        </a:p>
      </dgm:t>
    </dgm:pt>
    <dgm:pt modelId="{1E01A5F4-7031-9D4F-955E-FE6E82064A4E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Procure materials </a:t>
          </a:r>
          <a:endParaRPr lang="en-US" sz="1400" b="1" dirty="0"/>
        </a:p>
      </dgm:t>
    </dgm:pt>
    <dgm:pt modelId="{D934C7CF-A817-3240-B391-E01C305E9991}" type="parTrans" cxnId="{EF5F184F-3602-484A-BEC3-53749A0E3132}">
      <dgm:prSet/>
      <dgm:spPr/>
      <dgm:t>
        <a:bodyPr/>
        <a:lstStyle/>
        <a:p>
          <a:endParaRPr lang="en-US" sz="2000" b="1"/>
        </a:p>
      </dgm:t>
    </dgm:pt>
    <dgm:pt modelId="{B90CC2D6-C687-C640-8E3C-ED61821842E8}" type="sibTrans" cxnId="{EF5F184F-3602-484A-BEC3-53749A0E3132}">
      <dgm:prSet/>
      <dgm:spPr/>
      <dgm:t>
        <a:bodyPr/>
        <a:lstStyle/>
        <a:p>
          <a:endParaRPr lang="en-US" sz="2000" b="1"/>
        </a:p>
      </dgm:t>
    </dgm:pt>
    <dgm:pt modelId="{AAFB8BD7-E822-7242-A503-732D939BCE7C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Design and merchandising</a:t>
          </a:r>
          <a:endParaRPr lang="en-US" sz="1400" b="1" dirty="0"/>
        </a:p>
      </dgm:t>
    </dgm:pt>
    <dgm:pt modelId="{B384408E-BAA2-5B4F-AB49-710951214A5F}" type="parTrans" cxnId="{776E0884-22A0-3241-B553-72965B9A7DE9}">
      <dgm:prSet/>
      <dgm:spPr/>
      <dgm:t>
        <a:bodyPr/>
        <a:lstStyle/>
        <a:p>
          <a:endParaRPr lang="en-US" sz="2000" b="1"/>
        </a:p>
      </dgm:t>
    </dgm:pt>
    <dgm:pt modelId="{89BA6626-AE0F-3D45-A1EE-1417C605B147}" type="sibTrans" cxnId="{776E0884-22A0-3241-B553-72965B9A7DE9}">
      <dgm:prSet/>
      <dgm:spPr/>
      <dgm:t>
        <a:bodyPr/>
        <a:lstStyle/>
        <a:p>
          <a:endParaRPr lang="en-US" sz="2000" b="1"/>
        </a:p>
      </dgm:t>
    </dgm:pt>
    <dgm:pt modelId="{0DE447DE-B574-8A47-88F4-5F35B3E76EC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Quality control &amp; Monitoring the schedule</a:t>
          </a:r>
          <a:endParaRPr lang="en-US" sz="1400" b="1" dirty="0"/>
        </a:p>
      </dgm:t>
    </dgm:pt>
    <dgm:pt modelId="{4B2577E3-CDFA-3647-8D1B-BB08CDF272F6}" type="parTrans" cxnId="{01703B36-5DCE-5B45-B417-B3FCD14994A0}">
      <dgm:prSet/>
      <dgm:spPr/>
      <dgm:t>
        <a:bodyPr/>
        <a:lstStyle/>
        <a:p>
          <a:endParaRPr lang="en-US" sz="2000" b="1"/>
        </a:p>
      </dgm:t>
    </dgm:pt>
    <dgm:pt modelId="{CB8D810D-08AE-4143-9F5F-B88B1E793104}" type="sibTrans" cxnId="{01703B36-5DCE-5B45-B417-B3FCD14994A0}">
      <dgm:prSet/>
      <dgm:spPr/>
      <dgm:t>
        <a:bodyPr/>
        <a:lstStyle/>
        <a:p>
          <a:endParaRPr lang="en-US" sz="2000" b="1"/>
        </a:p>
      </dgm:t>
    </dgm:pt>
    <dgm:pt modelId="{5AC92361-778A-CA4E-A20A-1A481CA3BBED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Marketing plan </a:t>
          </a:r>
          <a:endParaRPr lang="en-US" sz="1400" b="1" dirty="0"/>
        </a:p>
      </dgm:t>
    </dgm:pt>
    <dgm:pt modelId="{F03009A2-F518-194B-9A3B-C25010CB0756}" type="parTrans" cxnId="{D7E53B99-5466-914F-91F9-7D37503A5CE6}">
      <dgm:prSet/>
      <dgm:spPr/>
      <dgm:t>
        <a:bodyPr/>
        <a:lstStyle/>
        <a:p>
          <a:endParaRPr lang="en-US" sz="2000" b="1"/>
        </a:p>
      </dgm:t>
    </dgm:pt>
    <dgm:pt modelId="{14753A9D-798B-C148-BC2C-2B2A020E9DE5}" type="sibTrans" cxnId="{D7E53B99-5466-914F-91F9-7D37503A5CE6}">
      <dgm:prSet/>
      <dgm:spPr/>
      <dgm:t>
        <a:bodyPr/>
        <a:lstStyle/>
        <a:p>
          <a:endParaRPr lang="en-US" sz="2000" b="1"/>
        </a:p>
      </dgm:t>
    </dgm:pt>
    <dgm:pt modelId="{F339A221-15D7-454B-A55F-C46FADBA9E52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Funds &amp; cost management</a:t>
          </a:r>
          <a:endParaRPr lang="en-US" sz="1400" b="1" dirty="0"/>
        </a:p>
      </dgm:t>
    </dgm:pt>
    <dgm:pt modelId="{F6BE13BC-12C6-6148-88E5-998462D9275C}" type="parTrans" cxnId="{634AF11E-7BAC-FF4A-9D86-D99E6444037E}">
      <dgm:prSet/>
      <dgm:spPr/>
      <dgm:t>
        <a:bodyPr/>
        <a:lstStyle/>
        <a:p>
          <a:endParaRPr lang="en-US" sz="2000" b="1"/>
        </a:p>
      </dgm:t>
    </dgm:pt>
    <dgm:pt modelId="{DDB28398-ACB4-D247-816F-B93914851B43}" type="sibTrans" cxnId="{634AF11E-7BAC-FF4A-9D86-D99E6444037E}">
      <dgm:prSet/>
      <dgm:spPr/>
      <dgm:t>
        <a:bodyPr/>
        <a:lstStyle/>
        <a:p>
          <a:endParaRPr lang="en-US" sz="2000" b="1"/>
        </a:p>
      </dgm:t>
    </dgm:pt>
    <dgm:pt modelId="{0D89169D-982C-1244-9119-FF012E894E10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Recruitment</a:t>
          </a:r>
          <a:r>
            <a:rPr lang="zh-TW" altLang="en-US" sz="1400" b="1" dirty="0" smtClean="0"/>
            <a:t> </a:t>
          </a:r>
          <a:r>
            <a:rPr lang="en-US" altLang="zh-TW" sz="1400" b="1" dirty="0" smtClean="0"/>
            <a:t>&amp; training</a:t>
          </a:r>
          <a:endParaRPr lang="en-US" sz="1400" b="1" dirty="0"/>
        </a:p>
      </dgm:t>
    </dgm:pt>
    <dgm:pt modelId="{7E35356C-CC5B-2A40-B85A-0A94883CC0E4}" type="parTrans" cxnId="{8DEB00D8-0A22-3A4A-84C4-548E7636C179}">
      <dgm:prSet/>
      <dgm:spPr/>
      <dgm:t>
        <a:bodyPr/>
        <a:lstStyle/>
        <a:p>
          <a:endParaRPr lang="en-US" sz="2000" b="1"/>
        </a:p>
      </dgm:t>
    </dgm:pt>
    <dgm:pt modelId="{BE443A92-E7A5-0349-9950-A34605BF5FCF}" type="sibTrans" cxnId="{8DEB00D8-0A22-3A4A-84C4-548E7636C179}">
      <dgm:prSet/>
      <dgm:spPr/>
      <dgm:t>
        <a:bodyPr/>
        <a:lstStyle/>
        <a:p>
          <a:endParaRPr lang="en-US" sz="2000" b="1"/>
        </a:p>
      </dgm:t>
    </dgm:pt>
    <dgm:pt modelId="{50301781-9473-6D47-9C22-41E7F03F43F8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Website development</a:t>
          </a:r>
          <a:endParaRPr lang="en-US" sz="1400" b="1" dirty="0"/>
        </a:p>
      </dgm:t>
    </dgm:pt>
    <dgm:pt modelId="{830819AD-F17F-0747-BD97-7F22E2DF549D}" type="parTrans" cxnId="{F7E8BAB4-B23D-2944-9D54-D82959692530}">
      <dgm:prSet/>
      <dgm:spPr/>
      <dgm:t>
        <a:bodyPr/>
        <a:lstStyle/>
        <a:p>
          <a:endParaRPr lang="en-US" sz="2000" b="1"/>
        </a:p>
      </dgm:t>
    </dgm:pt>
    <dgm:pt modelId="{E29046AD-2F71-0443-8F66-98C2805B89DF}" type="sibTrans" cxnId="{F7E8BAB4-B23D-2944-9D54-D82959692530}">
      <dgm:prSet/>
      <dgm:spPr/>
      <dgm:t>
        <a:bodyPr/>
        <a:lstStyle/>
        <a:p>
          <a:endParaRPr lang="en-US" sz="2000" b="1"/>
        </a:p>
      </dgm:t>
    </dgm:pt>
    <dgm:pt modelId="{662D9ED8-1780-7D40-B9E1-5E9837D4FDDE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400" b="1" dirty="0" smtClean="0"/>
            <a:t>Warehouse &amp; logistic planning </a:t>
          </a:r>
          <a:endParaRPr lang="en-US" sz="1400" b="1" dirty="0"/>
        </a:p>
      </dgm:t>
    </dgm:pt>
    <dgm:pt modelId="{EB01630B-7142-ED42-BA51-78079C537997}" type="parTrans" cxnId="{4CC9B94D-4C09-4247-82BA-2C821EC3255E}">
      <dgm:prSet/>
      <dgm:spPr/>
      <dgm:t>
        <a:bodyPr/>
        <a:lstStyle/>
        <a:p>
          <a:endParaRPr lang="en-US" sz="2000" b="1"/>
        </a:p>
      </dgm:t>
    </dgm:pt>
    <dgm:pt modelId="{8AC5F484-EA85-6142-B94E-23EA1749BA21}" type="sibTrans" cxnId="{4CC9B94D-4C09-4247-82BA-2C821EC3255E}">
      <dgm:prSet/>
      <dgm:spPr/>
      <dgm:t>
        <a:bodyPr/>
        <a:lstStyle/>
        <a:p>
          <a:endParaRPr lang="en-US" sz="2000" b="1"/>
        </a:p>
      </dgm:t>
    </dgm:pt>
    <dgm:pt modelId="{0BD1F499-4A3C-4C90-B83D-5CC7C7CD1349}">
      <dgm:prSet custT="1"/>
      <dgm:spPr/>
      <dgm:t>
        <a:bodyPr/>
        <a:lstStyle/>
        <a:p>
          <a:r>
            <a:rPr lang="en-US" altLang="zh-TW" sz="1400" b="1" dirty="0" smtClean="0"/>
            <a:t>Customer service</a:t>
          </a:r>
          <a:endParaRPr lang="zh-TW" altLang="en-US" sz="1400" b="1" dirty="0"/>
        </a:p>
      </dgm:t>
    </dgm:pt>
    <dgm:pt modelId="{DE2A7C86-6476-493A-AD9B-A253C832AA43}" type="parTrans" cxnId="{70C4DB2E-39FA-46FF-BB2A-835E329A7EE9}">
      <dgm:prSet/>
      <dgm:spPr/>
      <dgm:t>
        <a:bodyPr/>
        <a:lstStyle/>
        <a:p>
          <a:endParaRPr lang="zh-TW" altLang="en-US"/>
        </a:p>
      </dgm:t>
    </dgm:pt>
    <dgm:pt modelId="{AFD534B9-BB0C-4E2B-817F-B4DE67324B3C}" type="sibTrans" cxnId="{70C4DB2E-39FA-46FF-BB2A-835E329A7EE9}">
      <dgm:prSet/>
      <dgm:spPr/>
      <dgm:t>
        <a:bodyPr/>
        <a:lstStyle/>
        <a:p>
          <a:endParaRPr lang="zh-TW" altLang="en-US"/>
        </a:p>
      </dgm:t>
    </dgm:pt>
    <dgm:pt modelId="{34F43AA2-71EB-449C-96B1-2F5EBA5BB384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b="1" dirty="0" smtClean="0"/>
            <a:t>Collect feedback</a:t>
          </a:r>
        </a:p>
        <a:p>
          <a:r>
            <a:rPr lang="en-US" altLang="zh-TW" b="1" dirty="0" smtClean="0"/>
            <a:t>Call service</a:t>
          </a:r>
          <a:endParaRPr lang="zh-TW" altLang="en-US" b="1" dirty="0"/>
        </a:p>
      </dgm:t>
    </dgm:pt>
    <dgm:pt modelId="{D8C0587E-EBE2-449B-8B66-7C487B2D0241}" type="parTrans" cxnId="{0F0642D5-DCEC-4FFA-8497-4586018F5A62}">
      <dgm:prSet/>
      <dgm:spPr/>
      <dgm:t>
        <a:bodyPr/>
        <a:lstStyle/>
        <a:p>
          <a:endParaRPr lang="zh-TW" altLang="en-US"/>
        </a:p>
      </dgm:t>
    </dgm:pt>
    <dgm:pt modelId="{E426B646-E479-439C-94DD-AD883E93E808}" type="sibTrans" cxnId="{0F0642D5-DCEC-4FFA-8497-4586018F5A62}">
      <dgm:prSet/>
      <dgm:spPr/>
      <dgm:t>
        <a:bodyPr/>
        <a:lstStyle/>
        <a:p>
          <a:endParaRPr lang="zh-TW" altLang="en-US"/>
        </a:p>
      </dgm:t>
    </dgm:pt>
    <dgm:pt modelId="{858B7CB5-C742-224E-9EA4-5AE3D6733CE2}" type="pres">
      <dgm:prSet presAssocID="{6B9E7DDB-31AF-3B4D-A776-971D87FD8D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620C734-E025-A443-BED4-3DE7DC0AA081}" type="pres">
      <dgm:prSet presAssocID="{0EFF50EA-DE5C-1845-A6A3-C037669CFFBF}" presName="hierRoot1" presStyleCnt="0">
        <dgm:presLayoutVars>
          <dgm:hierBranch val="init"/>
        </dgm:presLayoutVars>
      </dgm:prSet>
      <dgm:spPr/>
    </dgm:pt>
    <dgm:pt modelId="{F25996DF-C160-794E-914A-A5AC44273983}" type="pres">
      <dgm:prSet presAssocID="{0EFF50EA-DE5C-1845-A6A3-C037669CFFBF}" presName="rootComposite1" presStyleCnt="0"/>
      <dgm:spPr/>
    </dgm:pt>
    <dgm:pt modelId="{8D816472-469A-954C-997C-5CB460043F4B}" type="pres">
      <dgm:prSet presAssocID="{0EFF50EA-DE5C-1845-A6A3-C037669CFFBF}" presName="rootText1" presStyleLbl="node0" presStyleIdx="0" presStyleCnt="1" custLinFactNeighborX="-855" custLinFactNeighborY="-8461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FFFCE-8813-314B-A6B6-C6E79F074BCA}" type="pres">
      <dgm:prSet presAssocID="{0EFF50EA-DE5C-1845-A6A3-C037669CFFB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5A5CFB4-45BA-7A4E-A0E5-55CE3369D712}" type="pres">
      <dgm:prSet presAssocID="{0EFF50EA-DE5C-1845-A6A3-C037669CFFBF}" presName="hierChild2" presStyleCnt="0"/>
      <dgm:spPr/>
    </dgm:pt>
    <dgm:pt modelId="{FEC1A15C-E5EE-3848-B392-DEEAB5B6F13F}" type="pres">
      <dgm:prSet presAssocID="{9A90998F-3500-8D49-834B-4C71CC2CE6CA}" presName="Name64" presStyleLbl="parChTrans1D2" presStyleIdx="0" presStyleCnt="9"/>
      <dgm:spPr/>
      <dgm:t>
        <a:bodyPr/>
        <a:lstStyle/>
        <a:p>
          <a:endParaRPr lang="en-US"/>
        </a:p>
      </dgm:t>
    </dgm:pt>
    <dgm:pt modelId="{F4E579A6-F654-3A47-8204-EC9AD5511E12}" type="pres">
      <dgm:prSet presAssocID="{7ACA51F5-DE65-8447-A565-DBBB7FA46D78}" presName="hierRoot2" presStyleCnt="0">
        <dgm:presLayoutVars>
          <dgm:hierBranch/>
        </dgm:presLayoutVars>
      </dgm:prSet>
      <dgm:spPr/>
    </dgm:pt>
    <dgm:pt modelId="{FC447D43-1D9C-FA43-8844-3C1B2D421C25}" type="pres">
      <dgm:prSet presAssocID="{7ACA51F5-DE65-8447-A565-DBBB7FA46D78}" presName="rootComposite" presStyleCnt="0"/>
      <dgm:spPr/>
    </dgm:pt>
    <dgm:pt modelId="{C4CC46C3-B539-354C-B40E-4A7440B0E5A1}" type="pres">
      <dgm:prSet presAssocID="{7ACA51F5-DE65-8447-A565-DBBB7FA46D78}" presName="rootText" presStyleLbl="node2" presStyleIdx="0" presStyleCnt="9" custLinFactNeighborX="-1368" custLinFactNeighborY="-1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135BD-1E18-5D41-9089-D45F54DF06BF}" type="pres">
      <dgm:prSet presAssocID="{7ACA51F5-DE65-8447-A565-DBBB7FA46D78}" presName="rootConnector" presStyleLbl="node2" presStyleIdx="0" presStyleCnt="9"/>
      <dgm:spPr/>
      <dgm:t>
        <a:bodyPr/>
        <a:lstStyle/>
        <a:p>
          <a:endParaRPr lang="en-US"/>
        </a:p>
      </dgm:t>
    </dgm:pt>
    <dgm:pt modelId="{D1BC5323-10B6-7749-9783-72E90A36DA7C}" type="pres">
      <dgm:prSet presAssocID="{7ACA51F5-DE65-8447-A565-DBBB7FA46D78}" presName="hierChild4" presStyleCnt="0"/>
      <dgm:spPr/>
    </dgm:pt>
    <dgm:pt modelId="{241445B2-A691-A747-9589-1EBA7807B186}" type="pres">
      <dgm:prSet presAssocID="{D934C7CF-A817-3240-B391-E01C305E9991}" presName="Name64" presStyleLbl="parChTrans1D3" presStyleIdx="0" presStyleCnt="9"/>
      <dgm:spPr/>
      <dgm:t>
        <a:bodyPr/>
        <a:lstStyle/>
        <a:p>
          <a:endParaRPr lang="en-US"/>
        </a:p>
      </dgm:t>
    </dgm:pt>
    <dgm:pt modelId="{02424CDD-4E1D-ED44-9A5C-6EE312B17DFE}" type="pres">
      <dgm:prSet presAssocID="{1E01A5F4-7031-9D4F-955E-FE6E82064A4E}" presName="hierRoot2" presStyleCnt="0">
        <dgm:presLayoutVars>
          <dgm:hierBranch val="init"/>
        </dgm:presLayoutVars>
      </dgm:prSet>
      <dgm:spPr/>
    </dgm:pt>
    <dgm:pt modelId="{65932021-0552-F446-898D-F946947CF6FC}" type="pres">
      <dgm:prSet presAssocID="{1E01A5F4-7031-9D4F-955E-FE6E82064A4E}" presName="rootComposite" presStyleCnt="0"/>
      <dgm:spPr/>
    </dgm:pt>
    <dgm:pt modelId="{C0547C92-925C-6844-BF9A-5357DA5AC175}" type="pres">
      <dgm:prSet presAssocID="{1E01A5F4-7031-9D4F-955E-FE6E82064A4E}" presName="rootText" presStyleLbl="node3" presStyleIdx="0" presStyleCnt="9" custLinFactNeighborX="-774" custLinFactNeighborY="-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B9EC00-733F-5149-87F0-4A991D01AB56}" type="pres">
      <dgm:prSet presAssocID="{1E01A5F4-7031-9D4F-955E-FE6E82064A4E}" presName="rootConnector" presStyleLbl="node3" presStyleIdx="0" presStyleCnt="9"/>
      <dgm:spPr/>
      <dgm:t>
        <a:bodyPr/>
        <a:lstStyle/>
        <a:p>
          <a:endParaRPr lang="en-US"/>
        </a:p>
      </dgm:t>
    </dgm:pt>
    <dgm:pt modelId="{3D63F48D-8EBE-5B48-BD06-29BBAF2B6C11}" type="pres">
      <dgm:prSet presAssocID="{1E01A5F4-7031-9D4F-955E-FE6E82064A4E}" presName="hierChild4" presStyleCnt="0"/>
      <dgm:spPr/>
    </dgm:pt>
    <dgm:pt modelId="{BD6D1EC3-2630-B14C-93E6-43AEBC4CFCAB}" type="pres">
      <dgm:prSet presAssocID="{1E01A5F4-7031-9D4F-955E-FE6E82064A4E}" presName="hierChild5" presStyleCnt="0"/>
      <dgm:spPr/>
    </dgm:pt>
    <dgm:pt modelId="{C6586AFB-EEE4-404A-A91A-3E195365D936}" type="pres">
      <dgm:prSet presAssocID="{7ACA51F5-DE65-8447-A565-DBBB7FA46D78}" presName="hierChild5" presStyleCnt="0"/>
      <dgm:spPr/>
    </dgm:pt>
    <dgm:pt modelId="{8CDD525C-C434-FB48-A559-11B13735A4CB}" type="pres">
      <dgm:prSet presAssocID="{75F745A1-B767-2041-BCB5-063EFBD48431}" presName="Name64" presStyleLbl="parChTrans1D2" presStyleIdx="1" presStyleCnt="9"/>
      <dgm:spPr/>
      <dgm:t>
        <a:bodyPr/>
        <a:lstStyle/>
        <a:p>
          <a:endParaRPr lang="en-US"/>
        </a:p>
      </dgm:t>
    </dgm:pt>
    <dgm:pt modelId="{C17E3CD9-228A-7441-9BBF-46F1C35F2149}" type="pres">
      <dgm:prSet presAssocID="{F8D0CAFE-72FE-AB42-A5BB-D8E9E2AB956D}" presName="hierRoot2" presStyleCnt="0">
        <dgm:presLayoutVars>
          <dgm:hierBranch val="init"/>
        </dgm:presLayoutVars>
      </dgm:prSet>
      <dgm:spPr/>
    </dgm:pt>
    <dgm:pt modelId="{64DAC93E-1CA9-934F-9C5F-17E93F58EE31}" type="pres">
      <dgm:prSet presAssocID="{F8D0CAFE-72FE-AB42-A5BB-D8E9E2AB956D}" presName="rootComposite" presStyleCnt="0"/>
      <dgm:spPr/>
    </dgm:pt>
    <dgm:pt modelId="{63F97DE2-C88F-5F4F-AB0B-937FA6CE6548}" type="pres">
      <dgm:prSet presAssocID="{F8D0CAFE-72FE-AB42-A5BB-D8E9E2AB956D}" presName="rootText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CB6336-F107-6149-95AA-ABBBDB708988}" type="pres">
      <dgm:prSet presAssocID="{F8D0CAFE-72FE-AB42-A5BB-D8E9E2AB956D}" presName="rootConnector" presStyleLbl="node2" presStyleIdx="1" presStyleCnt="9"/>
      <dgm:spPr/>
      <dgm:t>
        <a:bodyPr/>
        <a:lstStyle/>
        <a:p>
          <a:endParaRPr lang="en-US"/>
        </a:p>
      </dgm:t>
    </dgm:pt>
    <dgm:pt modelId="{3FC4E9D9-2F5C-A14F-9260-DA79C02519EE}" type="pres">
      <dgm:prSet presAssocID="{F8D0CAFE-72FE-AB42-A5BB-D8E9E2AB956D}" presName="hierChild4" presStyleCnt="0"/>
      <dgm:spPr/>
    </dgm:pt>
    <dgm:pt modelId="{05EB5FEE-B85B-A442-900B-C3BB6373224C}" type="pres">
      <dgm:prSet presAssocID="{B384408E-BAA2-5B4F-AB49-710951214A5F}" presName="Name64" presStyleLbl="parChTrans1D3" presStyleIdx="1" presStyleCnt="9"/>
      <dgm:spPr/>
      <dgm:t>
        <a:bodyPr/>
        <a:lstStyle/>
        <a:p>
          <a:endParaRPr lang="en-US"/>
        </a:p>
      </dgm:t>
    </dgm:pt>
    <dgm:pt modelId="{77F96CA1-7F56-CB4D-87DB-BA400154B9B7}" type="pres">
      <dgm:prSet presAssocID="{AAFB8BD7-E822-7242-A503-732D939BCE7C}" presName="hierRoot2" presStyleCnt="0">
        <dgm:presLayoutVars>
          <dgm:hierBranch val="init"/>
        </dgm:presLayoutVars>
      </dgm:prSet>
      <dgm:spPr/>
    </dgm:pt>
    <dgm:pt modelId="{23E64DC8-9BAC-3A47-B407-407904F0243F}" type="pres">
      <dgm:prSet presAssocID="{AAFB8BD7-E822-7242-A503-732D939BCE7C}" presName="rootComposite" presStyleCnt="0"/>
      <dgm:spPr/>
    </dgm:pt>
    <dgm:pt modelId="{EC0E0DE2-B8D2-E04A-AC0A-E02146F7AD09}" type="pres">
      <dgm:prSet presAssocID="{AAFB8BD7-E822-7242-A503-732D939BCE7C}" presName="rootText" presStyleLbl="node3" presStyleIdx="1" presStyleCnt="9" custLinFactNeighborX="-774" custLinFactNeighborY="-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9D5883-458F-2747-82C8-6CE3B4DFB52D}" type="pres">
      <dgm:prSet presAssocID="{AAFB8BD7-E822-7242-A503-732D939BCE7C}" presName="rootConnector" presStyleLbl="node3" presStyleIdx="1" presStyleCnt="9"/>
      <dgm:spPr/>
      <dgm:t>
        <a:bodyPr/>
        <a:lstStyle/>
        <a:p>
          <a:endParaRPr lang="en-US"/>
        </a:p>
      </dgm:t>
    </dgm:pt>
    <dgm:pt modelId="{ABE9813B-6E3F-AF42-B4A3-805C4B471AA4}" type="pres">
      <dgm:prSet presAssocID="{AAFB8BD7-E822-7242-A503-732D939BCE7C}" presName="hierChild4" presStyleCnt="0"/>
      <dgm:spPr/>
    </dgm:pt>
    <dgm:pt modelId="{C4998300-0C8C-FB4D-967E-AD143ACC0E46}" type="pres">
      <dgm:prSet presAssocID="{AAFB8BD7-E822-7242-A503-732D939BCE7C}" presName="hierChild5" presStyleCnt="0"/>
      <dgm:spPr/>
    </dgm:pt>
    <dgm:pt modelId="{9DCDE6D9-BBA4-A945-9366-06EA93DA822E}" type="pres">
      <dgm:prSet presAssocID="{F8D0CAFE-72FE-AB42-A5BB-D8E9E2AB956D}" presName="hierChild5" presStyleCnt="0"/>
      <dgm:spPr/>
    </dgm:pt>
    <dgm:pt modelId="{4F5E8E62-48AD-4E25-AB3B-452F918F6207}" type="pres">
      <dgm:prSet presAssocID="{DE2A7C86-6476-493A-AD9B-A253C832AA43}" presName="Name64" presStyleLbl="parChTrans1D2" presStyleIdx="2" presStyleCnt="9"/>
      <dgm:spPr/>
      <dgm:t>
        <a:bodyPr/>
        <a:lstStyle/>
        <a:p>
          <a:endParaRPr lang="zh-TW" altLang="en-US"/>
        </a:p>
      </dgm:t>
    </dgm:pt>
    <dgm:pt modelId="{31E721E6-A58A-4B00-8185-C6A56D5015FC}" type="pres">
      <dgm:prSet presAssocID="{0BD1F499-4A3C-4C90-B83D-5CC7C7CD1349}" presName="hierRoot2" presStyleCnt="0">
        <dgm:presLayoutVars>
          <dgm:hierBranch val="init"/>
        </dgm:presLayoutVars>
      </dgm:prSet>
      <dgm:spPr/>
    </dgm:pt>
    <dgm:pt modelId="{DEF4DD3C-3AC6-4816-964B-CB5C4E3BC848}" type="pres">
      <dgm:prSet presAssocID="{0BD1F499-4A3C-4C90-B83D-5CC7C7CD1349}" presName="rootComposite" presStyleCnt="0"/>
      <dgm:spPr/>
    </dgm:pt>
    <dgm:pt modelId="{E72E5325-0E90-42F0-AADD-6C0659ABD6EB}" type="pres">
      <dgm:prSet presAssocID="{0BD1F499-4A3C-4C90-B83D-5CC7C7CD1349}" presName="rootText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139A538-B18A-4BD7-95CD-61EE768FE3FB}" type="pres">
      <dgm:prSet presAssocID="{0BD1F499-4A3C-4C90-B83D-5CC7C7CD1349}" presName="rootConnector" presStyleLbl="node2" presStyleIdx="2" presStyleCnt="9"/>
      <dgm:spPr/>
      <dgm:t>
        <a:bodyPr/>
        <a:lstStyle/>
        <a:p>
          <a:endParaRPr lang="zh-TW" altLang="en-US"/>
        </a:p>
      </dgm:t>
    </dgm:pt>
    <dgm:pt modelId="{257759BC-4174-42DA-9318-78F65F052EFA}" type="pres">
      <dgm:prSet presAssocID="{0BD1F499-4A3C-4C90-B83D-5CC7C7CD1349}" presName="hierChild4" presStyleCnt="0"/>
      <dgm:spPr/>
    </dgm:pt>
    <dgm:pt modelId="{E0FF57EE-94F3-4058-959A-9506816F70F5}" type="pres">
      <dgm:prSet presAssocID="{D8C0587E-EBE2-449B-8B66-7C487B2D0241}" presName="Name64" presStyleLbl="parChTrans1D3" presStyleIdx="2" presStyleCnt="9"/>
      <dgm:spPr/>
      <dgm:t>
        <a:bodyPr/>
        <a:lstStyle/>
        <a:p>
          <a:endParaRPr lang="zh-TW" altLang="en-US"/>
        </a:p>
      </dgm:t>
    </dgm:pt>
    <dgm:pt modelId="{4FAB1D9D-BD30-49CD-B968-DAB9AB0E25D0}" type="pres">
      <dgm:prSet presAssocID="{34F43AA2-71EB-449C-96B1-2F5EBA5BB384}" presName="hierRoot2" presStyleCnt="0">
        <dgm:presLayoutVars>
          <dgm:hierBranch val="init"/>
        </dgm:presLayoutVars>
      </dgm:prSet>
      <dgm:spPr/>
    </dgm:pt>
    <dgm:pt modelId="{B2EC9809-9437-49A4-9B74-21010E40A47E}" type="pres">
      <dgm:prSet presAssocID="{34F43AA2-71EB-449C-96B1-2F5EBA5BB384}" presName="rootComposite" presStyleCnt="0"/>
      <dgm:spPr/>
    </dgm:pt>
    <dgm:pt modelId="{CC9DCB62-B530-464A-B196-FE5EE4895A28}" type="pres">
      <dgm:prSet presAssocID="{34F43AA2-71EB-449C-96B1-2F5EBA5BB384}" presName="rootText" presStyleLbl="node3" presStyleIdx="2" presStyleCnt="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A948C8A1-C52F-4FFA-BD3C-473C89EF4FFB}" type="pres">
      <dgm:prSet presAssocID="{34F43AA2-71EB-449C-96B1-2F5EBA5BB384}" presName="rootConnector" presStyleLbl="node3" presStyleIdx="2" presStyleCnt="9"/>
      <dgm:spPr/>
      <dgm:t>
        <a:bodyPr/>
        <a:lstStyle/>
        <a:p>
          <a:endParaRPr lang="zh-TW" altLang="en-US"/>
        </a:p>
      </dgm:t>
    </dgm:pt>
    <dgm:pt modelId="{7AC17CE2-266E-4079-ACBB-B6B8910551F5}" type="pres">
      <dgm:prSet presAssocID="{34F43AA2-71EB-449C-96B1-2F5EBA5BB384}" presName="hierChild4" presStyleCnt="0"/>
      <dgm:spPr/>
    </dgm:pt>
    <dgm:pt modelId="{9C0EA7A2-CBD4-422A-8463-7914A98454AE}" type="pres">
      <dgm:prSet presAssocID="{34F43AA2-71EB-449C-96B1-2F5EBA5BB384}" presName="hierChild5" presStyleCnt="0"/>
      <dgm:spPr/>
    </dgm:pt>
    <dgm:pt modelId="{E39205F2-0CCA-4B04-B948-314F8F1A0D05}" type="pres">
      <dgm:prSet presAssocID="{0BD1F499-4A3C-4C90-B83D-5CC7C7CD1349}" presName="hierChild5" presStyleCnt="0"/>
      <dgm:spPr/>
    </dgm:pt>
    <dgm:pt modelId="{04F2459F-B7F1-314C-9C2F-707127AB42FC}" type="pres">
      <dgm:prSet presAssocID="{09EA33CF-B909-264A-BD55-421CA79CB800}" presName="Name64" presStyleLbl="parChTrans1D2" presStyleIdx="3" presStyleCnt="9"/>
      <dgm:spPr/>
      <dgm:t>
        <a:bodyPr/>
        <a:lstStyle/>
        <a:p>
          <a:endParaRPr lang="en-US"/>
        </a:p>
      </dgm:t>
    </dgm:pt>
    <dgm:pt modelId="{CA20AE1C-08D5-B849-A10B-CD2D06F1081E}" type="pres">
      <dgm:prSet presAssocID="{66254D8D-A450-F34E-88B7-A4578CA4BADC}" presName="hierRoot2" presStyleCnt="0">
        <dgm:presLayoutVars>
          <dgm:hierBranch val="init"/>
        </dgm:presLayoutVars>
      </dgm:prSet>
      <dgm:spPr/>
    </dgm:pt>
    <dgm:pt modelId="{10136C23-0E15-7946-8364-C206854EB5F9}" type="pres">
      <dgm:prSet presAssocID="{66254D8D-A450-F34E-88B7-A4578CA4BADC}" presName="rootComposite" presStyleCnt="0"/>
      <dgm:spPr/>
    </dgm:pt>
    <dgm:pt modelId="{1FF5CE4B-3B56-BF48-91C4-FCBF9D2BBA42}" type="pres">
      <dgm:prSet presAssocID="{66254D8D-A450-F34E-88B7-A4578CA4BADC}" presName="rootText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E86E9-2A4A-3644-A886-3603D7180A9F}" type="pres">
      <dgm:prSet presAssocID="{66254D8D-A450-F34E-88B7-A4578CA4BADC}" presName="rootConnector" presStyleLbl="node2" presStyleIdx="3" presStyleCnt="9"/>
      <dgm:spPr/>
      <dgm:t>
        <a:bodyPr/>
        <a:lstStyle/>
        <a:p>
          <a:endParaRPr lang="en-US"/>
        </a:p>
      </dgm:t>
    </dgm:pt>
    <dgm:pt modelId="{70B465F6-11F9-3440-9647-67CABCDB0732}" type="pres">
      <dgm:prSet presAssocID="{66254D8D-A450-F34E-88B7-A4578CA4BADC}" presName="hierChild4" presStyleCnt="0"/>
      <dgm:spPr/>
    </dgm:pt>
    <dgm:pt modelId="{CA87F162-6EE8-1A48-8E53-67C1F2EEE590}" type="pres">
      <dgm:prSet presAssocID="{4B2577E3-CDFA-3647-8D1B-BB08CDF272F6}" presName="Name64" presStyleLbl="parChTrans1D3" presStyleIdx="3" presStyleCnt="9"/>
      <dgm:spPr/>
      <dgm:t>
        <a:bodyPr/>
        <a:lstStyle/>
        <a:p>
          <a:endParaRPr lang="en-US"/>
        </a:p>
      </dgm:t>
    </dgm:pt>
    <dgm:pt modelId="{DE00E06A-3079-0F4C-94E1-F0B5E7478E48}" type="pres">
      <dgm:prSet presAssocID="{0DE447DE-B574-8A47-88F4-5F35B3E76EC9}" presName="hierRoot2" presStyleCnt="0">
        <dgm:presLayoutVars>
          <dgm:hierBranch val="init"/>
        </dgm:presLayoutVars>
      </dgm:prSet>
      <dgm:spPr/>
    </dgm:pt>
    <dgm:pt modelId="{3BC0C577-78DD-BB44-939E-C216A8EF41C3}" type="pres">
      <dgm:prSet presAssocID="{0DE447DE-B574-8A47-88F4-5F35B3E76EC9}" presName="rootComposite" presStyleCnt="0"/>
      <dgm:spPr/>
    </dgm:pt>
    <dgm:pt modelId="{C9C8F622-613F-F84A-9222-409A4F16796E}" type="pres">
      <dgm:prSet presAssocID="{0DE447DE-B574-8A47-88F4-5F35B3E76EC9}" presName="rootText" presStyleLbl="node3" presStyleIdx="3" presStyleCnt="9" custScaleX="103201" custScaleY="134548" custLinFactNeighborX="-774" custLinFactNeighborY="-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924742-7DF9-D044-8551-9412CD9B3189}" type="pres">
      <dgm:prSet presAssocID="{0DE447DE-B574-8A47-88F4-5F35B3E76EC9}" presName="rootConnector" presStyleLbl="node3" presStyleIdx="3" presStyleCnt="9"/>
      <dgm:spPr/>
      <dgm:t>
        <a:bodyPr/>
        <a:lstStyle/>
        <a:p>
          <a:endParaRPr lang="en-US"/>
        </a:p>
      </dgm:t>
    </dgm:pt>
    <dgm:pt modelId="{F655375C-F932-9F43-B02E-D42B5498B773}" type="pres">
      <dgm:prSet presAssocID="{0DE447DE-B574-8A47-88F4-5F35B3E76EC9}" presName="hierChild4" presStyleCnt="0"/>
      <dgm:spPr/>
    </dgm:pt>
    <dgm:pt modelId="{4710E393-E83B-FD4E-8607-0C0FF215249F}" type="pres">
      <dgm:prSet presAssocID="{0DE447DE-B574-8A47-88F4-5F35B3E76EC9}" presName="hierChild5" presStyleCnt="0"/>
      <dgm:spPr/>
    </dgm:pt>
    <dgm:pt modelId="{1DFE25F3-7722-404F-996B-EB26DA24187F}" type="pres">
      <dgm:prSet presAssocID="{66254D8D-A450-F34E-88B7-A4578CA4BADC}" presName="hierChild5" presStyleCnt="0"/>
      <dgm:spPr/>
    </dgm:pt>
    <dgm:pt modelId="{52FACB1C-7010-844E-9F8C-50ACC6C02A5D}" type="pres">
      <dgm:prSet presAssocID="{32BBE718-F3CA-2842-9E83-D9A75C6188A0}" presName="Name64" presStyleLbl="parChTrans1D2" presStyleIdx="4" presStyleCnt="9"/>
      <dgm:spPr/>
      <dgm:t>
        <a:bodyPr/>
        <a:lstStyle/>
        <a:p>
          <a:endParaRPr lang="en-US"/>
        </a:p>
      </dgm:t>
    </dgm:pt>
    <dgm:pt modelId="{8D63BE2D-817C-5B47-ADB5-F5D28FA87387}" type="pres">
      <dgm:prSet presAssocID="{B6287ACB-021F-AB42-AEF7-49BD430C3EB1}" presName="hierRoot2" presStyleCnt="0">
        <dgm:presLayoutVars>
          <dgm:hierBranch val="init"/>
        </dgm:presLayoutVars>
      </dgm:prSet>
      <dgm:spPr/>
    </dgm:pt>
    <dgm:pt modelId="{A4F160A6-AD10-7C44-847B-C6837D0AC7DD}" type="pres">
      <dgm:prSet presAssocID="{B6287ACB-021F-AB42-AEF7-49BD430C3EB1}" presName="rootComposite" presStyleCnt="0"/>
      <dgm:spPr/>
    </dgm:pt>
    <dgm:pt modelId="{99757DAE-5A67-9345-85C9-B9F7AA8A9A1A}" type="pres">
      <dgm:prSet presAssocID="{B6287ACB-021F-AB42-AEF7-49BD430C3EB1}" presName="rootText" presStyleLbl="node2" presStyleIdx="4" presStyleCnt="9" custLinFactNeighborX="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E14A34-F0E5-B243-AF12-DE8542BAF54B}" type="pres">
      <dgm:prSet presAssocID="{B6287ACB-021F-AB42-AEF7-49BD430C3EB1}" presName="rootConnector" presStyleLbl="node2" presStyleIdx="4" presStyleCnt="9"/>
      <dgm:spPr/>
      <dgm:t>
        <a:bodyPr/>
        <a:lstStyle/>
        <a:p>
          <a:endParaRPr lang="en-US"/>
        </a:p>
      </dgm:t>
    </dgm:pt>
    <dgm:pt modelId="{DE9D3728-3CFB-A34F-B2D6-2330E35B9746}" type="pres">
      <dgm:prSet presAssocID="{B6287ACB-021F-AB42-AEF7-49BD430C3EB1}" presName="hierChild4" presStyleCnt="0"/>
      <dgm:spPr/>
    </dgm:pt>
    <dgm:pt modelId="{A3EC794D-E91C-AF43-9AB3-95DE5EEEF673}" type="pres">
      <dgm:prSet presAssocID="{F03009A2-F518-194B-9A3B-C25010CB0756}" presName="Name64" presStyleLbl="parChTrans1D3" presStyleIdx="4" presStyleCnt="9"/>
      <dgm:spPr/>
      <dgm:t>
        <a:bodyPr/>
        <a:lstStyle/>
        <a:p>
          <a:endParaRPr lang="en-US"/>
        </a:p>
      </dgm:t>
    </dgm:pt>
    <dgm:pt modelId="{376D2F95-15E0-0349-979A-3204618DA904}" type="pres">
      <dgm:prSet presAssocID="{5AC92361-778A-CA4E-A20A-1A481CA3BBED}" presName="hierRoot2" presStyleCnt="0">
        <dgm:presLayoutVars>
          <dgm:hierBranch val="init"/>
        </dgm:presLayoutVars>
      </dgm:prSet>
      <dgm:spPr/>
    </dgm:pt>
    <dgm:pt modelId="{283C2CE2-B113-8446-BFB7-AB521A1CDFD4}" type="pres">
      <dgm:prSet presAssocID="{5AC92361-778A-CA4E-A20A-1A481CA3BBED}" presName="rootComposite" presStyleCnt="0"/>
      <dgm:spPr/>
    </dgm:pt>
    <dgm:pt modelId="{0B22375F-9731-3E4C-A673-B5BB4FE01195}" type="pres">
      <dgm:prSet presAssocID="{5AC92361-778A-CA4E-A20A-1A481CA3BBED}" presName="rootText" presStyleLbl="node3" presStyleIdx="4" presStyleCnt="9" custLinFactNeighborX="-774" custLinFactNeighborY="-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15817E-6FFC-8F41-A0DD-73A0A03FC44C}" type="pres">
      <dgm:prSet presAssocID="{5AC92361-778A-CA4E-A20A-1A481CA3BBED}" presName="rootConnector" presStyleLbl="node3" presStyleIdx="4" presStyleCnt="9"/>
      <dgm:spPr/>
      <dgm:t>
        <a:bodyPr/>
        <a:lstStyle/>
        <a:p>
          <a:endParaRPr lang="en-US"/>
        </a:p>
      </dgm:t>
    </dgm:pt>
    <dgm:pt modelId="{181D6BBB-3C68-0A48-9372-B02B260F60AB}" type="pres">
      <dgm:prSet presAssocID="{5AC92361-778A-CA4E-A20A-1A481CA3BBED}" presName="hierChild4" presStyleCnt="0"/>
      <dgm:spPr/>
    </dgm:pt>
    <dgm:pt modelId="{556F2622-B104-3A4C-A2DA-FA0FF043F3BB}" type="pres">
      <dgm:prSet presAssocID="{5AC92361-778A-CA4E-A20A-1A481CA3BBED}" presName="hierChild5" presStyleCnt="0"/>
      <dgm:spPr/>
    </dgm:pt>
    <dgm:pt modelId="{8964DB9B-6A16-0C47-87B8-C09D808930C4}" type="pres">
      <dgm:prSet presAssocID="{B6287ACB-021F-AB42-AEF7-49BD430C3EB1}" presName="hierChild5" presStyleCnt="0"/>
      <dgm:spPr/>
    </dgm:pt>
    <dgm:pt modelId="{D86BC14B-36C1-934C-9134-07708DA3057C}" type="pres">
      <dgm:prSet presAssocID="{DA18BC21-BD5A-2341-8A30-1B0340DAC60A}" presName="Name64" presStyleLbl="parChTrans1D2" presStyleIdx="5" presStyleCnt="9"/>
      <dgm:spPr/>
      <dgm:t>
        <a:bodyPr/>
        <a:lstStyle/>
        <a:p>
          <a:endParaRPr lang="en-US"/>
        </a:p>
      </dgm:t>
    </dgm:pt>
    <dgm:pt modelId="{4DAF21D7-690A-AE42-A13C-CBAF598226CA}" type="pres">
      <dgm:prSet presAssocID="{6F30009F-064C-1D4C-B2B0-A78A1BB20C2E}" presName="hierRoot2" presStyleCnt="0">
        <dgm:presLayoutVars>
          <dgm:hierBranch val="init"/>
        </dgm:presLayoutVars>
      </dgm:prSet>
      <dgm:spPr/>
    </dgm:pt>
    <dgm:pt modelId="{4CE9CD4B-4F2F-9D47-AA95-6E1F75B88FB0}" type="pres">
      <dgm:prSet presAssocID="{6F30009F-064C-1D4C-B2B0-A78A1BB20C2E}" presName="rootComposite" presStyleCnt="0"/>
      <dgm:spPr/>
    </dgm:pt>
    <dgm:pt modelId="{55ACD9E8-584E-5A4B-898E-A7284FEDBDE7}" type="pres">
      <dgm:prSet presAssocID="{6F30009F-064C-1D4C-B2B0-A78A1BB20C2E}" presName="rootText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10A727-FA3D-1146-8DA3-A99C7F2C5EF7}" type="pres">
      <dgm:prSet presAssocID="{6F30009F-064C-1D4C-B2B0-A78A1BB20C2E}" presName="rootConnector" presStyleLbl="node2" presStyleIdx="5" presStyleCnt="9"/>
      <dgm:spPr/>
      <dgm:t>
        <a:bodyPr/>
        <a:lstStyle/>
        <a:p>
          <a:endParaRPr lang="en-US"/>
        </a:p>
      </dgm:t>
    </dgm:pt>
    <dgm:pt modelId="{FFA570EB-6360-7A4B-9B68-B67AA0A2D075}" type="pres">
      <dgm:prSet presAssocID="{6F30009F-064C-1D4C-B2B0-A78A1BB20C2E}" presName="hierChild4" presStyleCnt="0"/>
      <dgm:spPr/>
    </dgm:pt>
    <dgm:pt modelId="{BDCAB875-1CBC-F148-BBD7-2B453555B604}" type="pres">
      <dgm:prSet presAssocID="{F6BE13BC-12C6-6148-88E5-998462D9275C}" presName="Name64" presStyleLbl="parChTrans1D3" presStyleIdx="5" presStyleCnt="9"/>
      <dgm:spPr/>
      <dgm:t>
        <a:bodyPr/>
        <a:lstStyle/>
        <a:p>
          <a:endParaRPr lang="en-US"/>
        </a:p>
      </dgm:t>
    </dgm:pt>
    <dgm:pt modelId="{3F5B76B4-B422-DD43-A159-CF77DA8800B8}" type="pres">
      <dgm:prSet presAssocID="{F339A221-15D7-454B-A55F-C46FADBA9E52}" presName="hierRoot2" presStyleCnt="0">
        <dgm:presLayoutVars>
          <dgm:hierBranch val="init"/>
        </dgm:presLayoutVars>
      </dgm:prSet>
      <dgm:spPr/>
    </dgm:pt>
    <dgm:pt modelId="{4106199E-2164-F247-BC18-19349E3D8C6F}" type="pres">
      <dgm:prSet presAssocID="{F339A221-15D7-454B-A55F-C46FADBA9E52}" presName="rootComposite" presStyleCnt="0"/>
      <dgm:spPr/>
    </dgm:pt>
    <dgm:pt modelId="{FB7BE5E9-C3A0-5C43-814D-7F2A9E8BE0FF}" type="pres">
      <dgm:prSet presAssocID="{F339A221-15D7-454B-A55F-C46FADBA9E52}" presName="rootText" presStyleLbl="node3" presStyleIdx="5" presStyleCnt="9" custLinFactNeighborX="-774" custLinFactNeighborY="-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A79C26-AC2C-9B46-A1FA-6C2DBDC5B39C}" type="pres">
      <dgm:prSet presAssocID="{F339A221-15D7-454B-A55F-C46FADBA9E52}" presName="rootConnector" presStyleLbl="node3" presStyleIdx="5" presStyleCnt="9"/>
      <dgm:spPr/>
      <dgm:t>
        <a:bodyPr/>
        <a:lstStyle/>
        <a:p>
          <a:endParaRPr lang="en-US"/>
        </a:p>
      </dgm:t>
    </dgm:pt>
    <dgm:pt modelId="{2828842D-9C58-0B4C-959E-8EA9E205E4C0}" type="pres">
      <dgm:prSet presAssocID="{F339A221-15D7-454B-A55F-C46FADBA9E52}" presName="hierChild4" presStyleCnt="0"/>
      <dgm:spPr/>
    </dgm:pt>
    <dgm:pt modelId="{D8F9A01A-BC26-C942-A5E5-F88B23300A22}" type="pres">
      <dgm:prSet presAssocID="{F339A221-15D7-454B-A55F-C46FADBA9E52}" presName="hierChild5" presStyleCnt="0"/>
      <dgm:spPr/>
    </dgm:pt>
    <dgm:pt modelId="{153D9F9A-04A5-1F40-97EB-57392D401385}" type="pres">
      <dgm:prSet presAssocID="{6F30009F-064C-1D4C-B2B0-A78A1BB20C2E}" presName="hierChild5" presStyleCnt="0"/>
      <dgm:spPr/>
    </dgm:pt>
    <dgm:pt modelId="{0FDC1CF9-D6D4-DE41-89CD-096AD661F6F5}" type="pres">
      <dgm:prSet presAssocID="{9B4A0FFC-BBAA-6C4D-A148-463AA15BEE46}" presName="Name64" presStyleLbl="parChTrans1D2" presStyleIdx="6" presStyleCnt="9"/>
      <dgm:spPr/>
      <dgm:t>
        <a:bodyPr/>
        <a:lstStyle/>
        <a:p>
          <a:endParaRPr lang="en-US"/>
        </a:p>
      </dgm:t>
    </dgm:pt>
    <dgm:pt modelId="{847773A1-63A2-3E40-BF02-BA41A05649AF}" type="pres">
      <dgm:prSet presAssocID="{3860B791-D02B-4F43-BE21-E562B9412BD9}" presName="hierRoot2" presStyleCnt="0">
        <dgm:presLayoutVars>
          <dgm:hierBranch val="init"/>
        </dgm:presLayoutVars>
      </dgm:prSet>
      <dgm:spPr/>
    </dgm:pt>
    <dgm:pt modelId="{9B3C30D7-9190-7947-B260-E6755AF58B1C}" type="pres">
      <dgm:prSet presAssocID="{3860B791-D02B-4F43-BE21-E562B9412BD9}" presName="rootComposite" presStyleCnt="0"/>
      <dgm:spPr/>
    </dgm:pt>
    <dgm:pt modelId="{B60BCE9E-55A7-C840-B5BC-39D897075DE9}" type="pres">
      <dgm:prSet presAssocID="{3860B791-D02B-4F43-BE21-E562B9412BD9}" presName="rootText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2FAEF5-6359-0641-965A-9ABD9107F25F}" type="pres">
      <dgm:prSet presAssocID="{3860B791-D02B-4F43-BE21-E562B9412BD9}" presName="rootConnector" presStyleLbl="node2" presStyleIdx="6" presStyleCnt="9"/>
      <dgm:spPr/>
      <dgm:t>
        <a:bodyPr/>
        <a:lstStyle/>
        <a:p>
          <a:endParaRPr lang="en-US"/>
        </a:p>
      </dgm:t>
    </dgm:pt>
    <dgm:pt modelId="{B3D5CF25-85DB-034B-9B9E-BF600DAEB9BA}" type="pres">
      <dgm:prSet presAssocID="{3860B791-D02B-4F43-BE21-E562B9412BD9}" presName="hierChild4" presStyleCnt="0"/>
      <dgm:spPr/>
    </dgm:pt>
    <dgm:pt modelId="{C3B82CEF-30C2-DF4A-B238-15DAAEF186CE}" type="pres">
      <dgm:prSet presAssocID="{7E35356C-CC5B-2A40-B85A-0A94883CC0E4}" presName="Name64" presStyleLbl="parChTrans1D3" presStyleIdx="6" presStyleCnt="9"/>
      <dgm:spPr/>
      <dgm:t>
        <a:bodyPr/>
        <a:lstStyle/>
        <a:p>
          <a:endParaRPr lang="en-US"/>
        </a:p>
      </dgm:t>
    </dgm:pt>
    <dgm:pt modelId="{42AB3902-9E39-7E4C-8C23-F42DF5B6F0E1}" type="pres">
      <dgm:prSet presAssocID="{0D89169D-982C-1244-9119-FF012E894E10}" presName="hierRoot2" presStyleCnt="0">
        <dgm:presLayoutVars>
          <dgm:hierBranch val="init"/>
        </dgm:presLayoutVars>
      </dgm:prSet>
      <dgm:spPr/>
    </dgm:pt>
    <dgm:pt modelId="{0465A41E-0239-4840-9F08-652F821780B1}" type="pres">
      <dgm:prSet presAssocID="{0D89169D-982C-1244-9119-FF012E894E10}" presName="rootComposite" presStyleCnt="0"/>
      <dgm:spPr/>
    </dgm:pt>
    <dgm:pt modelId="{5D027E03-7DB9-374D-8B26-D272190E6F99}" type="pres">
      <dgm:prSet presAssocID="{0D89169D-982C-1244-9119-FF012E894E10}" presName="rootText" presStyleLbl="node3" presStyleIdx="6" presStyleCnt="9" custLinFactNeighborX="-774" custLinFactNeighborY="-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D4F9F5-5716-7446-B9E2-27C266948CBB}" type="pres">
      <dgm:prSet presAssocID="{0D89169D-982C-1244-9119-FF012E894E10}" presName="rootConnector" presStyleLbl="node3" presStyleIdx="6" presStyleCnt="9"/>
      <dgm:spPr/>
      <dgm:t>
        <a:bodyPr/>
        <a:lstStyle/>
        <a:p>
          <a:endParaRPr lang="en-US"/>
        </a:p>
      </dgm:t>
    </dgm:pt>
    <dgm:pt modelId="{FB1A8E21-8672-4D49-98AD-8C56CF6FD3C0}" type="pres">
      <dgm:prSet presAssocID="{0D89169D-982C-1244-9119-FF012E894E10}" presName="hierChild4" presStyleCnt="0"/>
      <dgm:spPr/>
    </dgm:pt>
    <dgm:pt modelId="{D791895E-EA69-124A-919E-B73D8D0429A7}" type="pres">
      <dgm:prSet presAssocID="{0D89169D-982C-1244-9119-FF012E894E10}" presName="hierChild5" presStyleCnt="0"/>
      <dgm:spPr/>
    </dgm:pt>
    <dgm:pt modelId="{B18ED1A5-B4AD-2141-9578-DBBCBD865232}" type="pres">
      <dgm:prSet presAssocID="{3860B791-D02B-4F43-BE21-E562B9412BD9}" presName="hierChild5" presStyleCnt="0"/>
      <dgm:spPr/>
    </dgm:pt>
    <dgm:pt modelId="{3263E276-867C-1942-99FB-4F73EC57B37A}" type="pres">
      <dgm:prSet presAssocID="{395905C2-6285-6941-B3EE-E6EC1EAE9B38}" presName="Name64" presStyleLbl="parChTrans1D2" presStyleIdx="7" presStyleCnt="9"/>
      <dgm:spPr/>
      <dgm:t>
        <a:bodyPr/>
        <a:lstStyle/>
        <a:p>
          <a:endParaRPr lang="en-US"/>
        </a:p>
      </dgm:t>
    </dgm:pt>
    <dgm:pt modelId="{FAED0678-541A-9D40-B1BD-463F7AA7AFB9}" type="pres">
      <dgm:prSet presAssocID="{DC88B821-53BA-2D4A-B808-CE6B9D2E70D6}" presName="hierRoot2" presStyleCnt="0">
        <dgm:presLayoutVars>
          <dgm:hierBranch val="init"/>
        </dgm:presLayoutVars>
      </dgm:prSet>
      <dgm:spPr/>
    </dgm:pt>
    <dgm:pt modelId="{F229302B-CA21-8048-AA7B-F821EA15E751}" type="pres">
      <dgm:prSet presAssocID="{DC88B821-53BA-2D4A-B808-CE6B9D2E70D6}" presName="rootComposite" presStyleCnt="0"/>
      <dgm:spPr/>
    </dgm:pt>
    <dgm:pt modelId="{47266685-B23E-2E4C-8871-AB8058CBF641}" type="pres">
      <dgm:prSet presAssocID="{DC88B821-53BA-2D4A-B808-CE6B9D2E70D6}" presName="rootText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87B30E-6E2E-4444-9310-31A8959C8233}" type="pres">
      <dgm:prSet presAssocID="{DC88B821-53BA-2D4A-B808-CE6B9D2E70D6}" presName="rootConnector" presStyleLbl="node2" presStyleIdx="7" presStyleCnt="9"/>
      <dgm:spPr/>
      <dgm:t>
        <a:bodyPr/>
        <a:lstStyle/>
        <a:p>
          <a:endParaRPr lang="en-US"/>
        </a:p>
      </dgm:t>
    </dgm:pt>
    <dgm:pt modelId="{7BE2EB47-91E2-8243-952A-10F8D31864F4}" type="pres">
      <dgm:prSet presAssocID="{DC88B821-53BA-2D4A-B808-CE6B9D2E70D6}" presName="hierChild4" presStyleCnt="0"/>
      <dgm:spPr/>
    </dgm:pt>
    <dgm:pt modelId="{F43E3BDF-4B4A-1F49-9734-CBAABD15D541}" type="pres">
      <dgm:prSet presAssocID="{830819AD-F17F-0747-BD97-7F22E2DF549D}" presName="Name64" presStyleLbl="parChTrans1D3" presStyleIdx="7" presStyleCnt="9"/>
      <dgm:spPr/>
      <dgm:t>
        <a:bodyPr/>
        <a:lstStyle/>
        <a:p>
          <a:endParaRPr lang="en-US"/>
        </a:p>
      </dgm:t>
    </dgm:pt>
    <dgm:pt modelId="{D96D3302-902F-4A48-9FF3-77FD78BD627E}" type="pres">
      <dgm:prSet presAssocID="{50301781-9473-6D47-9C22-41E7F03F43F8}" presName="hierRoot2" presStyleCnt="0">
        <dgm:presLayoutVars>
          <dgm:hierBranch val="init"/>
        </dgm:presLayoutVars>
      </dgm:prSet>
      <dgm:spPr/>
    </dgm:pt>
    <dgm:pt modelId="{FC97FDBA-370D-CC4E-9943-4C199F68658F}" type="pres">
      <dgm:prSet presAssocID="{50301781-9473-6D47-9C22-41E7F03F43F8}" presName="rootComposite" presStyleCnt="0"/>
      <dgm:spPr/>
    </dgm:pt>
    <dgm:pt modelId="{6DBFE755-95E9-244B-BA99-049F13F52859}" type="pres">
      <dgm:prSet presAssocID="{50301781-9473-6D47-9C22-41E7F03F43F8}" presName="rootText" presStyleLbl="node3" presStyleIdx="7" presStyleCnt="9" custLinFactNeighborX="-774" custLinFactNeighborY="-3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3077C4-FDA4-004C-AD2E-7818CBC24420}" type="pres">
      <dgm:prSet presAssocID="{50301781-9473-6D47-9C22-41E7F03F43F8}" presName="rootConnector" presStyleLbl="node3" presStyleIdx="7" presStyleCnt="9"/>
      <dgm:spPr/>
      <dgm:t>
        <a:bodyPr/>
        <a:lstStyle/>
        <a:p>
          <a:endParaRPr lang="en-US"/>
        </a:p>
      </dgm:t>
    </dgm:pt>
    <dgm:pt modelId="{F150C84F-FC95-6045-A7EF-61AF993897C9}" type="pres">
      <dgm:prSet presAssocID="{50301781-9473-6D47-9C22-41E7F03F43F8}" presName="hierChild4" presStyleCnt="0"/>
      <dgm:spPr/>
    </dgm:pt>
    <dgm:pt modelId="{56A15B8D-B9F9-F14D-A44D-C89A0E6FBDD4}" type="pres">
      <dgm:prSet presAssocID="{50301781-9473-6D47-9C22-41E7F03F43F8}" presName="hierChild5" presStyleCnt="0"/>
      <dgm:spPr/>
    </dgm:pt>
    <dgm:pt modelId="{23D69E07-A0D6-834A-94D9-F9249C2B16D1}" type="pres">
      <dgm:prSet presAssocID="{DC88B821-53BA-2D4A-B808-CE6B9D2E70D6}" presName="hierChild5" presStyleCnt="0"/>
      <dgm:spPr/>
    </dgm:pt>
    <dgm:pt modelId="{C110E3CA-CC04-4F49-9239-B7739C8C5125}" type="pres">
      <dgm:prSet presAssocID="{C582136E-0409-F040-BFAB-5C8269B081F8}" presName="Name64" presStyleLbl="parChTrans1D2" presStyleIdx="8" presStyleCnt="9"/>
      <dgm:spPr/>
      <dgm:t>
        <a:bodyPr/>
        <a:lstStyle/>
        <a:p>
          <a:endParaRPr lang="en-US"/>
        </a:p>
      </dgm:t>
    </dgm:pt>
    <dgm:pt modelId="{00F7616E-8E11-6842-9252-F401A681B2D3}" type="pres">
      <dgm:prSet presAssocID="{6FC8840D-94A0-1348-B219-FEE33CC4BB4F}" presName="hierRoot2" presStyleCnt="0">
        <dgm:presLayoutVars>
          <dgm:hierBranch val="init"/>
        </dgm:presLayoutVars>
      </dgm:prSet>
      <dgm:spPr/>
    </dgm:pt>
    <dgm:pt modelId="{18E902DB-276A-5644-82C4-63B76579E094}" type="pres">
      <dgm:prSet presAssocID="{6FC8840D-94A0-1348-B219-FEE33CC4BB4F}" presName="rootComposite" presStyleCnt="0"/>
      <dgm:spPr/>
    </dgm:pt>
    <dgm:pt modelId="{72CA384F-4EC1-7F48-81C4-FD26480A2E09}" type="pres">
      <dgm:prSet presAssocID="{6FC8840D-94A0-1348-B219-FEE33CC4BB4F}" presName="rootText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E16FAF-65F9-3B4E-9714-50D53A98F14E}" type="pres">
      <dgm:prSet presAssocID="{6FC8840D-94A0-1348-B219-FEE33CC4BB4F}" presName="rootConnector" presStyleLbl="node2" presStyleIdx="8" presStyleCnt="9"/>
      <dgm:spPr/>
      <dgm:t>
        <a:bodyPr/>
        <a:lstStyle/>
        <a:p>
          <a:endParaRPr lang="en-US"/>
        </a:p>
      </dgm:t>
    </dgm:pt>
    <dgm:pt modelId="{B878C9DD-8F44-424F-AC3D-F92FE15F1B7A}" type="pres">
      <dgm:prSet presAssocID="{6FC8840D-94A0-1348-B219-FEE33CC4BB4F}" presName="hierChild4" presStyleCnt="0"/>
      <dgm:spPr/>
    </dgm:pt>
    <dgm:pt modelId="{5727E039-F158-374C-8735-B48B468895E4}" type="pres">
      <dgm:prSet presAssocID="{EB01630B-7142-ED42-BA51-78079C537997}" presName="Name64" presStyleLbl="parChTrans1D3" presStyleIdx="8" presStyleCnt="9"/>
      <dgm:spPr/>
      <dgm:t>
        <a:bodyPr/>
        <a:lstStyle/>
        <a:p>
          <a:endParaRPr lang="en-US"/>
        </a:p>
      </dgm:t>
    </dgm:pt>
    <dgm:pt modelId="{22F54425-2C3B-D446-8C69-6E02E99B4F39}" type="pres">
      <dgm:prSet presAssocID="{662D9ED8-1780-7D40-B9E1-5E9837D4FDDE}" presName="hierRoot2" presStyleCnt="0">
        <dgm:presLayoutVars>
          <dgm:hierBranch val="init"/>
        </dgm:presLayoutVars>
      </dgm:prSet>
      <dgm:spPr/>
    </dgm:pt>
    <dgm:pt modelId="{D5473002-98A9-7C41-A6CC-715E4DDF7A43}" type="pres">
      <dgm:prSet presAssocID="{662D9ED8-1780-7D40-B9E1-5E9837D4FDDE}" presName="rootComposite" presStyleCnt="0"/>
      <dgm:spPr/>
    </dgm:pt>
    <dgm:pt modelId="{7292EEB7-7D39-F743-9780-2CDF19BC08B3}" type="pres">
      <dgm:prSet presAssocID="{662D9ED8-1780-7D40-B9E1-5E9837D4FDDE}" presName="rootText" presStyleLbl="node3" presStyleIdx="8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A13B55-B259-B342-9B20-C53E301E87C7}" type="pres">
      <dgm:prSet presAssocID="{662D9ED8-1780-7D40-B9E1-5E9837D4FDDE}" presName="rootConnector" presStyleLbl="node3" presStyleIdx="8" presStyleCnt="9"/>
      <dgm:spPr/>
      <dgm:t>
        <a:bodyPr/>
        <a:lstStyle/>
        <a:p>
          <a:endParaRPr lang="en-US"/>
        </a:p>
      </dgm:t>
    </dgm:pt>
    <dgm:pt modelId="{AD8A16CB-C799-CC43-87EC-D4E8A2A903BC}" type="pres">
      <dgm:prSet presAssocID="{662D9ED8-1780-7D40-B9E1-5E9837D4FDDE}" presName="hierChild4" presStyleCnt="0"/>
      <dgm:spPr/>
    </dgm:pt>
    <dgm:pt modelId="{99CF3DC6-9600-8B4C-A4C9-5A5D22CB36BC}" type="pres">
      <dgm:prSet presAssocID="{662D9ED8-1780-7D40-B9E1-5E9837D4FDDE}" presName="hierChild5" presStyleCnt="0"/>
      <dgm:spPr/>
    </dgm:pt>
    <dgm:pt modelId="{D72BB8A0-906B-7242-A794-21ACA7E01C4D}" type="pres">
      <dgm:prSet presAssocID="{6FC8840D-94A0-1348-B219-FEE33CC4BB4F}" presName="hierChild5" presStyleCnt="0"/>
      <dgm:spPr/>
    </dgm:pt>
    <dgm:pt modelId="{7626D397-3966-404A-92DB-5443C902DA91}" type="pres">
      <dgm:prSet presAssocID="{0EFF50EA-DE5C-1845-A6A3-C037669CFFBF}" presName="hierChild3" presStyleCnt="0"/>
      <dgm:spPr/>
    </dgm:pt>
  </dgm:ptLst>
  <dgm:cxnLst>
    <dgm:cxn modelId="{C32BBDFA-0DBC-492E-95A8-1F535BDADFD3}" type="presOf" srcId="{DA18BC21-BD5A-2341-8A30-1B0340DAC60A}" destId="{D86BC14B-36C1-934C-9134-07708DA3057C}" srcOrd="0" destOrd="0" presId="urn:microsoft.com/office/officeart/2009/3/layout/HorizontalOrganizationChart"/>
    <dgm:cxn modelId="{0B801EE7-6F7C-439F-8289-2B802F933214}" type="presOf" srcId="{9B4A0FFC-BBAA-6C4D-A148-463AA15BEE46}" destId="{0FDC1CF9-D6D4-DE41-89CD-096AD661F6F5}" srcOrd="0" destOrd="0" presId="urn:microsoft.com/office/officeart/2009/3/layout/HorizontalOrganizationChart"/>
    <dgm:cxn modelId="{0CC48C56-A276-4F26-80BC-617D670EE3FB}" type="presOf" srcId="{3860B791-D02B-4F43-BE21-E562B9412BD9}" destId="{3B2FAEF5-6359-0641-965A-9ABD9107F25F}" srcOrd="1" destOrd="0" presId="urn:microsoft.com/office/officeart/2009/3/layout/HorizontalOrganizationChart"/>
    <dgm:cxn modelId="{151AC89C-041D-465D-BE88-047C07757C91}" type="presOf" srcId="{830819AD-F17F-0747-BD97-7F22E2DF549D}" destId="{F43E3BDF-4B4A-1F49-9734-CBAABD15D541}" srcOrd="0" destOrd="0" presId="urn:microsoft.com/office/officeart/2009/3/layout/HorizontalOrganizationChart"/>
    <dgm:cxn modelId="{51E9ADE2-B8C2-4E8C-8BC5-C5F0BE032BB6}" type="presOf" srcId="{662D9ED8-1780-7D40-B9E1-5E9837D4FDDE}" destId="{7292EEB7-7D39-F743-9780-2CDF19BC08B3}" srcOrd="0" destOrd="0" presId="urn:microsoft.com/office/officeart/2009/3/layout/HorizontalOrganizationChart"/>
    <dgm:cxn modelId="{84743DF3-747D-6941-8769-580F9EF30344}" srcId="{0EFF50EA-DE5C-1845-A6A3-C037669CFFBF}" destId="{66254D8D-A450-F34E-88B7-A4578CA4BADC}" srcOrd="3" destOrd="0" parTransId="{09EA33CF-B909-264A-BD55-421CA79CB800}" sibTransId="{94360FB9-2265-A84C-91FC-C6FFAA1CF093}"/>
    <dgm:cxn modelId="{0C9A789C-58ED-4E15-8136-60A6961043D4}" type="presOf" srcId="{F8D0CAFE-72FE-AB42-A5BB-D8E9E2AB956D}" destId="{63F97DE2-C88F-5F4F-AB0B-937FA6CE6548}" srcOrd="0" destOrd="0" presId="urn:microsoft.com/office/officeart/2009/3/layout/HorizontalOrganizationChart"/>
    <dgm:cxn modelId="{E43A9393-CE23-48E1-A141-7D3675C4EFFA}" type="presOf" srcId="{6F30009F-064C-1D4C-B2B0-A78A1BB20C2E}" destId="{D110A727-FA3D-1146-8DA3-A99C7F2C5EF7}" srcOrd="1" destOrd="0" presId="urn:microsoft.com/office/officeart/2009/3/layout/HorizontalOrganizationChart"/>
    <dgm:cxn modelId="{EFEC0BDF-3FE2-4401-AE58-163CFFA6A45D}" type="presOf" srcId="{3860B791-D02B-4F43-BE21-E562B9412BD9}" destId="{B60BCE9E-55A7-C840-B5BC-39D897075DE9}" srcOrd="0" destOrd="0" presId="urn:microsoft.com/office/officeart/2009/3/layout/HorizontalOrganizationChart"/>
    <dgm:cxn modelId="{70C4DB2E-39FA-46FF-BB2A-835E329A7EE9}" srcId="{0EFF50EA-DE5C-1845-A6A3-C037669CFFBF}" destId="{0BD1F499-4A3C-4C90-B83D-5CC7C7CD1349}" srcOrd="2" destOrd="0" parTransId="{DE2A7C86-6476-493A-AD9B-A253C832AA43}" sibTransId="{AFD534B9-BB0C-4E2B-817F-B4DE67324B3C}"/>
    <dgm:cxn modelId="{92E95AA9-B9CC-461D-8460-5396D6A503E1}" type="presOf" srcId="{34F43AA2-71EB-449C-96B1-2F5EBA5BB384}" destId="{CC9DCB62-B530-464A-B196-FE5EE4895A28}" srcOrd="0" destOrd="0" presId="urn:microsoft.com/office/officeart/2009/3/layout/HorizontalOrganizationChart"/>
    <dgm:cxn modelId="{04B53CB9-0ABF-4AED-834D-2EF6A0F76993}" type="presOf" srcId="{AAFB8BD7-E822-7242-A503-732D939BCE7C}" destId="{D69D5883-458F-2747-82C8-6CE3B4DFB52D}" srcOrd="1" destOrd="0" presId="urn:microsoft.com/office/officeart/2009/3/layout/HorizontalOrganizationChart"/>
    <dgm:cxn modelId="{2B79D795-623A-4A2D-A637-4AEE65945066}" type="presOf" srcId="{0D89169D-982C-1244-9119-FF012E894E10}" destId="{5D027E03-7DB9-374D-8B26-D272190E6F99}" srcOrd="0" destOrd="0" presId="urn:microsoft.com/office/officeart/2009/3/layout/HorizontalOrganizationChart"/>
    <dgm:cxn modelId="{0F0642D5-DCEC-4FFA-8497-4586018F5A62}" srcId="{0BD1F499-4A3C-4C90-B83D-5CC7C7CD1349}" destId="{34F43AA2-71EB-449C-96B1-2F5EBA5BB384}" srcOrd="0" destOrd="0" parTransId="{D8C0587E-EBE2-449B-8B66-7C487B2D0241}" sibTransId="{E426B646-E479-439C-94DD-AD883E93E808}"/>
    <dgm:cxn modelId="{4A0D87A6-8CBD-4663-A8E1-FBA20DCF6C3C}" type="presOf" srcId="{6FC8840D-94A0-1348-B219-FEE33CC4BB4F}" destId="{7CE16FAF-65F9-3B4E-9714-50D53A98F14E}" srcOrd="1" destOrd="0" presId="urn:microsoft.com/office/officeart/2009/3/layout/HorizontalOrganizationChart"/>
    <dgm:cxn modelId="{56B4A4F6-4473-46FC-BFC2-ECF579F7FFD3}" type="presOf" srcId="{4B2577E3-CDFA-3647-8D1B-BB08CDF272F6}" destId="{CA87F162-6EE8-1A48-8E53-67C1F2EEE590}" srcOrd="0" destOrd="0" presId="urn:microsoft.com/office/officeart/2009/3/layout/HorizontalOrganizationChart"/>
    <dgm:cxn modelId="{0BF32FDB-2EBF-C54B-8C2C-35BC5F3DC377}" srcId="{0EFF50EA-DE5C-1845-A6A3-C037669CFFBF}" destId="{6FC8840D-94A0-1348-B219-FEE33CC4BB4F}" srcOrd="8" destOrd="0" parTransId="{C582136E-0409-F040-BFAB-5C8269B081F8}" sibTransId="{2CE28451-CF2F-9D44-94B2-65E24BF884DF}"/>
    <dgm:cxn modelId="{AA9FAE00-681A-4F89-89A1-EDA4EF6CA89D}" type="presOf" srcId="{7ACA51F5-DE65-8447-A565-DBBB7FA46D78}" destId="{1EC135BD-1E18-5D41-9089-D45F54DF06BF}" srcOrd="1" destOrd="0" presId="urn:microsoft.com/office/officeart/2009/3/layout/HorizontalOrganizationChart"/>
    <dgm:cxn modelId="{300204C9-4241-4370-BC0A-F468B5D0821F}" type="presOf" srcId="{662D9ED8-1780-7D40-B9E1-5E9837D4FDDE}" destId="{A7A13B55-B259-B342-9B20-C53E301E87C7}" srcOrd="1" destOrd="0" presId="urn:microsoft.com/office/officeart/2009/3/layout/HorizontalOrganizationChart"/>
    <dgm:cxn modelId="{248C54E5-603F-E649-9568-A285DCA62A79}" srcId="{0EFF50EA-DE5C-1845-A6A3-C037669CFFBF}" destId="{B6287ACB-021F-AB42-AEF7-49BD430C3EB1}" srcOrd="4" destOrd="0" parTransId="{32BBE718-F3CA-2842-9E83-D9A75C6188A0}" sibTransId="{D65713AD-CC67-0249-B9C8-01A0F79B53A0}"/>
    <dgm:cxn modelId="{E03D6004-DEA9-EA4E-B3C0-194927473ADB}" srcId="{6B9E7DDB-31AF-3B4D-A776-971D87FD8DA1}" destId="{0EFF50EA-DE5C-1845-A6A3-C037669CFFBF}" srcOrd="0" destOrd="0" parTransId="{ABD2542F-A587-A545-B6CD-B4837CE2E2F5}" sibTransId="{0D316480-4A75-534A-8D8C-BEBF6CFB4B70}"/>
    <dgm:cxn modelId="{8EAD04B7-C95D-4E4E-9228-F698FF74CBFD}" type="presOf" srcId="{DE2A7C86-6476-493A-AD9B-A253C832AA43}" destId="{4F5E8E62-48AD-4E25-AB3B-452F918F6207}" srcOrd="0" destOrd="0" presId="urn:microsoft.com/office/officeart/2009/3/layout/HorizontalOrganizationChart"/>
    <dgm:cxn modelId="{BFE7CE00-46F6-4BA7-AA74-02895872E465}" type="presOf" srcId="{34F43AA2-71EB-449C-96B1-2F5EBA5BB384}" destId="{A948C8A1-C52F-4FFA-BD3C-473C89EF4FFB}" srcOrd="1" destOrd="0" presId="urn:microsoft.com/office/officeart/2009/3/layout/HorizontalOrganizationChart"/>
    <dgm:cxn modelId="{16C9C8B5-F7E6-4DA2-96DC-0FE82958B568}" type="presOf" srcId="{DC88B821-53BA-2D4A-B808-CE6B9D2E70D6}" destId="{FA87B30E-6E2E-4444-9310-31A8959C8233}" srcOrd="1" destOrd="0" presId="urn:microsoft.com/office/officeart/2009/3/layout/HorizontalOrganizationChart"/>
    <dgm:cxn modelId="{C8584E0C-A0EC-4919-9EE4-D34B50A42CE3}" type="presOf" srcId="{7E35356C-CC5B-2A40-B85A-0A94883CC0E4}" destId="{C3B82CEF-30C2-DF4A-B238-15DAAEF186CE}" srcOrd="0" destOrd="0" presId="urn:microsoft.com/office/officeart/2009/3/layout/HorizontalOrganizationChart"/>
    <dgm:cxn modelId="{66118675-CEAB-46B9-8654-420CE8B09D8F}" type="presOf" srcId="{1E01A5F4-7031-9D4F-955E-FE6E82064A4E}" destId="{C0547C92-925C-6844-BF9A-5357DA5AC175}" srcOrd="0" destOrd="0" presId="urn:microsoft.com/office/officeart/2009/3/layout/HorizontalOrganizationChart"/>
    <dgm:cxn modelId="{1F98BFAA-5006-4245-8444-346EE70D4713}" type="presOf" srcId="{50301781-9473-6D47-9C22-41E7F03F43F8}" destId="{FD3077C4-FDA4-004C-AD2E-7818CBC24420}" srcOrd="1" destOrd="0" presId="urn:microsoft.com/office/officeart/2009/3/layout/HorizontalOrganizationChart"/>
    <dgm:cxn modelId="{776E0884-22A0-3241-B553-72965B9A7DE9}" srcId="{F8D0CAFE-72FE-AB42-A5BB-D8E9E2AB956D}" destId="{AAFB8BD7-E822-7242-A503-732D939BCE7C}" srcOrd="0" destOrd="0" parTransId="{B384408E-BAA2-5B4F-AB49-710951214A5F}" sibTransId="{89BA6626-AE0F-3D45-A1EE-1417C605B147}"/>
    <dgm:cxn modelId="{F4C40F7B-A730-4CDB-AF11-8E8877D88F1A}" type="presOf" srcId="{0D89169D-982C-1244-9119-FF012E894E10}" destId="{E4D4F9F5-5716-7446-B9E2-27C266948CBB}" srcOrd="1" destOrd="0" presId="urn:microsoft.com/office/officeart/2009/3/layout/HorizontalOrganizationChart"/>
    <dgm:cxn modelId="{5A66067E-82BB-4A11-A86E-249066CB0AEB}" type="presOf" srcId="{0EFF50EA-DE5C-1845-A6A3-C037669CFFBF}" destId="{4F6FFFCE-8813-314B-A6B6-C6E79F074BCA}" srcOrd="1" destOrd="0" presId="urn:microsoft.com/office/officeart/2009/3/layout/HorizontalOrganizationChart"/>
    <dgm:cxn modelId="{D7E53B99-5466-914F-91F9-7D37503A5CE6}" srcId="{B6287ACB-021F-AB42-AEF7-49BD430C3EB1}" destId="{5AC92361-778A-CA4E-A20A-1A481CA3BBED}" srcOrd="0" destOrd="0" parTransId="{F03009A2-F518-194B-9A3B-C25010CB0756}" sibTransId="{14753A9D-798B-C148-BC2C-2B2A020E9DE5}"/>
    <dgm:cxn modelId="{49C767C5-0891-1D49-8C4D-DF46D27352CE}" srcId="{0EFF50EA-DE5C-1845-A6A3-C037669CFFBF}" destId="{F8D0CAFE-72FE-AB42-A5BB-D8E9E2AB956D}" srcOrd="1" destOrd="0" parTransId="{75F745A1-B767-2041-BCB5-063EFBD48431}" sibTransId="{C82B796C-BC4E-9140-B31F-6D2472126515}"/>
    <dgm:cxn modelId="{0EF220AA-1291-4238-B9CE-A93C010F6CC5}" type="presOf" srcId="{75F745A1-B767-2041-BCB5-063EFBD48431}" destId="{8CDD525C-C434-FB48-A559-11B13735A4CB}" srcOrd="0" destOrd="0" presId="urn:microsoft.com/office/officeart/2009/3/layout/HorizontalOrganizationChart"/>
    <dgm:cxn modelId="{379FCA29-4D4B-AE4B-B366-0B94541BF569}" srcId="{0EFF50EA-DE5C-1845-A6A3-C037669CFFBF}" destId="{DC88B821-53BA-2D4A-B808-CE6B9D2E70D6}" srcOrd="7" destOrd="0" parTransId="{395905C2-6285-6941-B3EE-E6EC1EAE9B38}" sibTransId="{FB7EFF79-7148-4B43-8F6A-0A424B5ACE9F}"/>
    <dgm:cxn modelId="{01703B36-5DCE-5B45-B417-B3FCD14994A0}" srcId="{66254D8D-A450-F34E-88B7-A4578CA4BADC}" destId="{0DE447DE-B574-8A47-88F4-5F35B3E76EC9}" srcOrd="0" destOrd="0" parTransId="{4B2577E3-CDFA-3647-8D1B-BB08CDF272F6}" sibTransId="{CB8D810D-08AE-4143-9F5F-B88B1E793104}"/>
    <dgm:cxn modelId="{0A11B654-B44D-419D-8C49-66C693799A6E}" type="presOf" srcId="{DC88B821-53BA-2D4A-B808-CE6B9D2E70D6}" destId="{47266685-B23E-2E4C-8871-AB8058CBF641}" srcOrd="0" destOrd="0" presId="urn:microsoft.com/office/officeart/2009/3/layout/HorizontalOrganizationChart"/>
    <dgm:cxn modelId="{958AFD9B-D042-4773-B1AF-9D0AA21EF378}" type="presOf" srcId="{7ACA51F5-DE65-8447-A565-DBBB7FA46D78}" destId="{C4CC46C3-B539-354C-B40E-4A7440B0E5A1}" srcOrd="0" destOrd="0" presId="urn:microsoft.com/office/officeart/2009/3/layout/HorizontalOrganizationChart"/>
    <dgm:cxn modelId="{FAF3F50C-BC40-453E-B544-1989553B7D34}" type="presOf" srcId="{F339A221-15D7-454B-A55F-C46FADBA9E52}" destId="{25A79C26-AC2C-9B46-A1FA-6C2DBDC5B39C}" srcOrd="1" destOrd="0" presId="urn:microsoft.com/office/officeart/2009/3/layout/HorizontalOrganizationChart"/>
    <dgm:cxn modelId="{AFF85163-FD85-FB49-BF32-DDD22B1E4CE1}" srcId="{0EFF50EA-DE5C-1845-A6A3-C037669CFFBF}" destId="{6F30009F-064C-1D4C-B2B0-A78A1BB20C2E}" srcOrd="5" destOrd="0" parTransId="{DA18BC21-BD5A-2341-8A30-1B0340DAC60A}" sibTransId="{E09C33E4-98D0-6F40-BCC8-457CEF9A3F16}"/>
    <dgm:cxn modelId="{1914DBBE-45FE-463D-9246-6D927C5C9A80}" type="presOf" srcId="{66254D8D-A450-F34E-88B7-A4578CA4BADC}" destId="{154E86E9-2A4A-3644-A886-3603D7180A9F}" srcOrd="1" destOrd="0" presId="urn:microsoft.com/office/officeart/2009/3/layout/HorizontalOrganizationChart"/>
    <dgm:cxn modelId="{F62F1809-73A2-524C-87F7-239B1138CD7F}" srcId="{0EFF50EA-DE5C-1845-A6A3-C037669CFFBF}" destId="{3860B791-D02B-4F43-BE21-E562B9412BD9}" srcOrd="6" destOrd="0" parTransId="{9B4A0FFC-BBAA-6C4D-A148-463AA15BEE46}" sibTransId="{10AE1CAF-1406-F847-9B66-7EF058C1448B}"/>
    <dgm:cxn modelId="{295F1F8B-EF0E-418A-B194-BD85C92D1901}" type="presOf" srcId="{0BD1F499-4A3C-4C90-B83D-5CC7C7CD1349}" destId="{E72E5325-0E90-42F0-AADD-6C0659ABD6EB}" srcOrd="0" destOrd="0" presId="urn:microsoft.com/office/officeart/2009/3/layout/HorizontalOrganizationChart"/>
    <dgm:cxn modelId="{68476DF3-35A7-4A63-A6F4-1483E6106FAD}" type="presOf" srcId="{0EFF50EA-DE5C-1845-A6A3-C037669CFFBF}" destId="{8D816472-469A-954C-997C-5CB460043F4B}" srcOrd="0" destOrd="0" presId="urn:microsoft.com/office/officeart/2009/3/layout/HorizontalOrganizationChart"/>
    <dgm:cxn modelId="{D2DD8F3A-B25C-4B23-A7A5-9A04D9050032}" type="presOf" srcId="{0DE447DE-B574-8A47-88F4-5F35B3E76EC9}" destId="{C9C8F622-613F-F84A-9222-409A4F16796E}" srcOrd="0" destOrd="0" presId="urn:microsoft.com/office/officeart/2009/3/layout/HorizontalOrganizationChart"/>
    <dgm:cxn modelId="{3AC1BC76-A2EC-44FA-A4F1-62FFB615677F}" type="presOf" srcId="{66254D8D-A450-F34E-88B7-A4578CA4BADC}" destId="{1FF5CE4B-3B56-BF48-91C4-FCBF9D2BBA42}" srcOrd="0" destOrd="0" presId="urn:microsoft.com/office/officeart/2009/3/layout/HorizontalOrganizationChart"/>
    <dgm:cxn modelId="{8DEB00D8-0A22-3A4A-84C4-548E7636C179}" srcId="{3860B791-D02B-4F43-BE21-E562B9412BD9}" destId="{0D89169D-982C-1244-9119-FF012E894E10}" srcOrd="0" destOrd="0" parTransId="{7E35356C-CC5B-2A40-B85A-0A94883CC0E4}" sibTransId="{BE443A92-E7A5-0349-9950-A34605BF5FCF}"/>
    <dgm:cxn modelId="{CB0CBF70-42AB-4D5D-B121-6B8F6CE4FB26}" type="presOf" srcId="{6B9E7DDB-31AF-3B4D-A776-971D87FD8DA1}" destId="{858B7CB5-C742-224E-9EA4-5AE3D6733CE2}" srcOrd="0" destOrd="0" presId="urn:microsoft.com/office/officeart/2009/3/layout/HorizontalOrganizationChart"/>
    <dgm:cxn modelId="{C8E48F5B-30CE-4733-8523-4CE85CB3686C}" type="presOf" srcId="{B384408E-BAA2-5B4F-AB49-710951214A5F}" destId="{05EB5FEE-B85B-A442-900B-C3BB6373224C}" srcOrd="0" destOrd="0" presId="urn:microsoft.com/office/officeart/2009/3/layout/HorizontalOrganizationChart"/>
    <dgm:cxn modelId="{E440AB1F-CD39-41DF-A20E-66A8EC615E24}" type="presOf" srcId="{6F30009F-064C-1D4C-B2B0-A78A1BB20C2E}" destId="{55ACD9E8-584E-5A4B-898E-A7284FEDBDE7}" srcOrd="0" destOrd="0" presId="urn:microsoft.com/office/officeart/2009/3/layout/HorizontalOrganizationChart"/>
    <dgm:cxn modelId="{019B115D-4F2A-454C-A2EF-1ADA7C0B1718}" type="presOf" srcId="{F03009A2-F518-194B-9A3B-C25010CB0756}" destId="{A3EC794D-E91C-AF43-9AB3-95DE5EEEF673}" srcOrd="0" destOrd="0" presId="urn:microsoft.com/office/officeart/2009/3/layout/HorizontalOrganizationChart"/>
    <dgm:cxn modelId="{4FA50A5F-6C59-44C5-8BD5-03145DDD463C}" type="presOf" srcId="{32BBE718-F3CA-2842-9E83-D9A75C6188A0}" destId="{52FACB1C-7010-844E-9F8C-50ACC6C02A5D}" srcOrd="0" destOrd="0" presId="urn:microsoft.com/office/officeart/2009/3/layout/HorizontalOrganizationChart"/>
    <dgm:cxn modelId="{0494D9EC-5B43-4E29-AFF2-2B8D5DD94282}" type="presOf" srcId="{395905C2-6285-6941-B3EE-E6EC1EAE9B38}" destId="{3263E276-867C-1942-99FB-4F73EC57B37A}" srcOrd="0" destOrd="0" presId="urn:microsoft.com/office/officeart/2009/3/layout/HorizontalOrganizationChart"/>
    <dgm:cxn modelId="{B283E123-EFAB-4EE1-81B6-7E5890714027}" type="presOf" srcId="{5AC92361-778A-CA4E-A20A-1A481CA3BBED}" destId="{AB15817E-6FFC-8F41-A0DD-73A0A03FC44C}" srcOrd="1" destOrd="0" presId="urn:microsoft.com/office/officeart/2009/3/layout/HorizontalOrganizationChart"/>
    <dgm:cxn modelId="{87421D95-4B94-423D-B58B-2859616334B0}" type="presOf" srcId="{AAFB8BD7-E822-7242-A503-732D939BCE7C}" destId="{EC0E0DE2-B8D2-E04A-AC0A-E02146F7AD09}" srcOrd="0" destOrd="0" presId="urn:microsoft.com/office/officeart/2009/3/layout/HorizontalOrganizationChart"/>
    <dgm:cxn modelId="{A29D9B98-D729-4E96-8FB0-3C1FBE202AF2}" type="presOf" srcId="{50301781-9473-6D47-9C22-41E7F03F43F8}" destId="{6DBFE755-95E9-244B-BA99-049F13F52859}" srcOrd="0" destOrd="0" presId="urn:microsoft.com/office/officeart/2009/3/layout/HorizontalOrganizationChart"/>
    <dgm:cxn modelId="{06B86777-6332-4AE9-8741-608EB651AE6C}" type="presOf" srcId="{D8C0587E-EBE2-449B-8B66-7C487B2D0241}" destId="{E0FF57EE-94F3-4058-959A-9506816F70F5}" srcOrd="0" destOrd="0" presId="urn:microsoft.com/office/officeart/2009/3/layout/HorizontalOrganizationChart"/>
    <dgm:cxn modelId="{DFDF53F3-C919-45CC-B103-32872E4A161B}" type="presOf" srcId="{0BD1F499-4A3C-4C90-B83D-5CC7C7CD1349}" destId="{1139A538-B18A-4BD7-95CD-61EE768FE3FB}" srcOrd="1" destOrd="0" presId="urn:microsoft.com/office/officeart/2009/3/layout/HorizontalOrganizationChart"/>
    <dgm:cxn modelId="{D718AE99-B728-4BC3-B702-28501CFAE1EF}" type="presOf" srcId="{C582136E-0409-F040-BFAB-5C8269B081F8}" destId="{C110E3CA-CC04-4F49-9239-B7739C8C5125}" srcOrd="0" destOrd="0" presId="urn:microsoft.com/office/officeart/2009/3/layout/HorizontalOrganizationChart"/>
    <dgm:cxn modelId="{8716361B-1BA5-4994-BCC9-774D6F6A2DCB}" type="presOf" srcId="{09EA33CF-B909-264A-BD55-421CA79CB800}" destId="{04F2459F-B7F1-314C-9C2F-707127AB42FC}" srcOrd="0" destOrd="0" presId="urn:microsoft.com/office/officeart/2009/3/layout/HorizontalOrganizationChart"/>
    <dgm:cxn modelId="{3D4A85C6-E303-4166-84F9-6D7391070BAE}" type="presOf" srcId="{F8D0CAFE-72FE-AB42-A5BB-D8E9E2AB956D}" destId="{4CCB6336-F107-6149-95AA-ABBBDB708988}" srcOrd="1" destOrd="0" presId="urn:microsoft.com/office/officeart/2009/3/layout/HorizontalOrganizationChart"/>
    <dgm:cxn modelId="{C7B96BA2-E192-4C73-8F78-471EC60C2394}" type="presOf" srcId="{D934C7CF-A817-3240-B391-E01C305E9991}" destId="{241445B2-A691-A747-9589-1EBA7807B186}" srcOrd="0" destOrd="0" presId="urn:microsoft.com/office/officeart/2009/3/layout/HorizontalOrganizationChart"/>
    <dgm:cxn modelId="{D29EC125-28E9-424C-9577-940FECB0427C}" type="presOf" srcId="{EB01630B-7142-ED42-BA51-78079C537997}" destId="{5727E039-F158-374C-8735-B48B468895E4}" srcOrd="0" destOrd="0" presId="urn:microsoft.com/office/officeart/2009/3/layout/HorizontalOrganizationChart"/>
    <dgm:cxn modelId="{DF54E300-D410-4CA9-8CFE-952B1716BDAD}" type="presOf" srcId="{6FC8840D-94A0-1348-B219-FEE33CC4BB4F}" destId="{72CA384F-4EC1-7F48-81C4-FD26480A2E09}" srcOrd="0" destOrd="0" presId="urn:microsoft.com/office/officeart/2009/3/layout/HorizontalOrganizationChart"/>
    <dgm:cxn modelId="{4CC9B94D-4C09-4247-82BA-2C821EC3255E}" srcId="{6FC8840D-94A0-1348-B219-FEE33CC4BB4F}" destId="{662D9ED8-1780-7D40-B9E1-5E9837D4FDDE}" srcOrd="0" destOrd="0" parTransId="{EB01630B-7142-ED42-BA51-78079C537997}" sibTransId="{8AC5F484-EA85-6142-B94E-23EA1749BA21}"/>
    <dgm:cxn modelId="{2BE16E03-F714-40D9-9D5E-B228BB5E1B3F}" type="presOf" srcId="{0DE447DE-B574-8A47-88F4-5F35B3E76EC9}" destId="{DA924742-7DF9-D044-8551-9412CD9B3189}" srcOrd="1" destOrd="0" presId="urn:microsoft.com/office/officeart/2009/3/layout/HorizontalOrganizationChart"/>
    <dgm:cxn modelId="{634AF11E-7BAC-FF4A-9D86-D99E6444037E}" srcId="{6F30009F-064C-1D4C-B2B0-A78A1BB20C2E}" destId="{F339A221-15D7-454B-A55F-C46FADBA9E52}" srcOrd="0" destOrd="0" parTransId="{F6BE13BC-12C6-6148-88E5-998462D9275C}" sibTransId="{DDB28398-ACB4-D247-816F-B93914851B43}"/>
    <dgm:cxn modelId="{73593B0A-ADCB-438A-ACB8-9936EAE0B528}" type="presOf" srcId="{F339A221-15D7-454B-A55F-C46FADBA9E52}" destId="{FB7BE5E9-C3A0-5C43-814D-7F2A9E8BE0FF}" srcOrd="0" destOrd="0" presId="urn:microsoft.com/office/officeart/2009/3/layout/HorizontalOrganizationChart"/>
    <dgm:cxn modelId="{C77B2796-7443-4F36-8C73-AB5E9E33C9A2}" type="presOf" srcId="{B6287ACB-021F-AB42-AEF7-49BD430C3EB1}" destId="{99757DAE-5A67-9345-85C9-B9F7AA8A9A1A}" srcOrd="0" destOrd="0" presId="urn:microsoft.com/office/officeart/2009/3/layout/HorizontalOrganizationChart"/>
    <dgm:cxn modelId="{49D779A5-82A9-4DC1-B462-122136433C7F}" type="presOf" srcId="{5AC92361-778A-CA4E-A20A-1A481CA3BBED}" destId="{0B22375F-9731-3E4C-A673-B5BB4FE01195}" srcOrd="0" destOrd="0" presId="urn:microsoft.com/office/officeart/2009/3/layout/HorizontalOrganizationChart"/>
    <dgm:cxn modelId="{120EBE6B-4C09-4F68-9B6E-AF8ECD6D88B6}" type="presOf" srcId="{9A90998F-3500-8D49-834B-4C71CC2CE6CA}" destId="{FEC1A15C-E5EE-3848-B392-DEEAB5B6F13F}" srcOrd="0" destOrd="0" presId="urn:microsoft.com/office/officeart/2009/3/layout/HorizontalOrganizationChart"/>
    <dgm:cxn modelId="{EF5F184F-3602-484A-BEC3-53749A0E3132}" srcId="{7ACA51F5-DE65-8447-A565-DBBB7FA46D78}" destId="{1E01A5F4-7031-9D4F-955E-FE6E82064A4E}" srcOrd="0" destOrd="0" parTransId="{D934C7CF-A817-3240-B391-E01C305E9991}" sibTransId="{B90CC2D6-C687-C640-8E3C-ED61821842E8}"/>
    <dgm:cxn modelId="{B6AB65A5-FA64-48A8-843F-D3B84A6B1DCE}" type="presOf" srcId="{F6BE13BC-12C6-6148-88E5-998462D9275C}" destId="{BDCAB875-1CBC-F148-BBD7-2B453555B604}" srcOrd="0" destOrd="0" presId="urn:microsoft.com/office/officeart/2009/3/layout/HorizontalOrganizationChart"/>
    <dgm:cxn modelId="{E4DA50B9-3FF2-4F4D-8116-C1C7AEC66D31}" srcId="{0EFF50EA-DE5C-1845-A6A3-C037669CFFBF}" destId="{7ACA51F5-DE65-8447-A565-DBBB7FA46D78}" srcOrd="0" destOrd="0" parTransId="{9A90998F-3500-8D49-834B-4C71CC2CE6CA}" sibTransId="{3D5D3BC1-07FA-7045-B4B0-D43395C05988}"/>
    <dgm:cxn modelId="{8C28B115-8CC8-49D6-ADD1-311525BF2DDC}" type="presOf" srcId="{B6287ACB-021F-AB42-AEF7-49BD430C3EB1}" destId="{28E14A34-F0E5-B243-AF12-DE8542BAF54B}" srcOrd="1" destOrd="0" presId="urn:microsoft.com/office/officeart/2009/3/layout/HorizontalOrganizationChart"/>
    <dgm:cxn modelId="{F7E8BAB4-B23D-2944-9D54-D82959692530}" srcId="{DC88B821-53BA-2D4A-B808-CE6B9D2E70D6}" destId="{50301781-9473-6D47-9C22-41E7F03F43F8}" srcOrd="0" destOrd="0" parTransId="{830819AD-F17F-0747-BD97-7F22E2DF549D}" sibTransId="{E29046AD-2F71-0443-8F66-98C2805B89DF}"/>
    <dgm:cxn modelId="{A4EC16BD-69AA-4534-B90A-7CD74B7084C1}" type="presOf" srcId="{1E01A5F4-7031-9D4F-955E-FE6E82064A4E}" destId="{8CB9EC00-733F-5149-87F0-4A991D01AB56}" srcOrd="1" destOrd="0" presId="urn:microsoft.com/office/officeart/2009/3/layout/HorizontalOrganizationChart"/>
    <dgm:cxn modelId="{E45E8BE9-4343-4C98-AB51-326DC1B1DA9E}" type="presParOf" srcId="{858B7CB5-C742-224E-9EA4-5AE3D6733CE2}" destId="{5620C734-E025-A443-BED4-3DE7DC0AA081}" srcOrd="0" destOrd="0" presId="urn:microsoft.com/office/officeart/2009/3/layout/HorizontalOrganizationChart"/>
    <dgm:cxn modelId="{D944EE59-772C-4291-9FB0-108E27D2AED4}" type="presParOf" srcId="{5620C734-E025-A443-BED4-3DE7DC0AA081}" destId="{F25996DF-C160-794E-914A-A5AC44273983}" srcOrd="0" destOrd="0" presId="urn:microsoft.com/office/officeart/2009/3/layout/HorizontalOrganizationChart"/>
    <dgm:cxn modelId="{A9F0BC76-168B-487A-837A-E8270DA9B7E9}" type="presParOf" srcId="{F25996DF-C160-794E-914A-A5AC44273983}" destId="{8D816472-469A-954C-997C-5CB460043F4B}" srcOrd="0" destOrd="0" presId="urn:microsoft.com/office/officeart/2009/3/layout/HorizontalOrganizationChart"/>
    <dgm:cxn modelId="{5B3B6E3A-58E6-4CCD-9B88-7A3CD5DA61C2}" type="presParOf" srcId="{F25996DF-C160-794E-914A-A5AC44273983}" destId="{4F6FFFCE-8813-314B-A6B6-C6E79F074BCA}" srcOrd="1" destOrd="0" presId="urn:microsoft.com/office/officeart/2009/3/layout/HorizontalOrganizationChart"/>
    <dgm:cxn modelId="{40B22F15-1D63-40D2-B3E7-CD40EA48E969}" type="presParOf" srcId="{5620C734-E025-A443-BED4-3DE7DC0AA081}" destId="{95A5CFB4-45BA-7A4E-A0E5-55CE3369D712}" srcOrd="1" destOrd="0" presId="urn:microsoft.com/office/officeart/2009/3/layout/HorizontalOrganizationChart"/>
    <dgm:cxn modelId="{EA055BFD-D7C2-4BC3-AFEB-A3B7FA267BB5}" type="presParOf" srcId="{95A5CFB4-45BA-7A4E-A0E5-55CE3369D712}" destId="{FEC1A15C-E5EE-3848-B392-DEEAB5B6F13F}" srcOrd="0" destOrd="0" presId="urn:microsoft.com/office/officeart/2009/3/layout/HorizontalOrganizationChart"/>
    <dgm:cxn modelId="{4B3DC820-94D6-4BB6-A7A3-87E6C4A2A246}" type="presParOf" srcId="{95A5CFB4-45BA-7A4E-A0E5-55CE3369D712}" destId="{F4E579A6-F654-3A47-8204-EC9AD5511E12}" srcOrd="1" destOrd="0" presId="urn:microsoft.com/office/officeart/2009/3/layout/HorizontalOrganizationChart"/>
    <dgm:cxn modelId="{3ACE2FF4-7AC1-4E26-9E57-E93554730056}" type="presParOf" srcId="{F4E579A6-F654-3A47-8204-EC9AD5511E12}" destId="{FC447D43-1D9C-FA43-8844-3C1B2D421C25}" srcOrd="0" destOrd="0" presId="urn:microsoft.com/office/officeart/2009/3/layout/HorizontalOrganizationChart"/>
    <dgm:cxn modelId="{147F5049-154F-401E-A576-5C04BEAF79ED}" type="presParOf" srcId="{FC447D43-1D9C-FA43-8844-3C1B2D421C25}" destId="{C4CC46C3-B539-354C-B40E-4A7440B0E5A1}" srcOrd="0" destOrd="0" presId="urn:microsoft.com/office/officeart/2009/3/layout/HorizontalOrganizationChart"/>
    <dgm:cxn modelId="{9681E4FE-FD60-456C-B33C-900EEF2085D7}" type="presParOf" srcId="{FC447D43-1D9C-FA43-8844-3C1B2D421C25}" destId="{1EC135BD-1E18-5D41-9089-D45F54DF06BF}" srcOrd="1" destOrd="0" presId="urn:microsoft.com/office/officeart/2009/3/layout/HorizontalOrganizationChart"/>
    <dgm:cxn modelId="{83942073-4B81-4D24-86B9-11212248D3D1}" type="presParOf" srcId="{F4E579A6-F654-3A47-8204-EC9AD5511E12}" destId="{D1BC5323-10B6-7749-9783-72E90A36DA7C}" srcOrd="1" destOrd="0" presId="urn:microsoft.com/office/officeart/2009/3/layout/HorizontalOrganizationChart"/>
    <dgm:cxn modelId="{7BF1AE16-E186-448C-9DCF-D16F9462032E}" type="presParOf" srcId="{D1BC5323-10B6-7749-9783-72E90A36DA7C}" destId="{241445B2-A691-A747-9589-1EBA7807B186}" srcOrd="0" destOrd="0" presId="urn:microsoft.com/office/officeart/2009/3/layout/HorizontalOrganizationChart"/>
    <dgm:cxn modelId="{4CF2DE78-224A-452C-911E-5F4BFBA6315B}" type="presParOf" srcId="{D1BC5323-10B6-7749-9783-72E90A36DA7C}" destId="{02424CDD-4E1D-ED44-9A5C-6EE312B17DFE}" srcOrd="1" destOrd="0" presId="urn:microsoft.com/office/officeart/2009/3/layout/HorizontalOrganizationChart"/>
    <dgm:cxn modelId="{91022BA9-EFFB-4304-B5A1-91E189665594}" type="presParOf" srcId="{02424CDD-4E1D-ED44-9A5C-6EE312B17DFE}" destId="{65932021-0552-F446-898D-F946947CF6FC}" srcOrd="0" destOrd="0" presId="urn:microsoft.com/office/officeart/2009/3/layout/HorizontalOrganizationChart"/>
    <dgm:cxn modelId="{D1BF3447-0A06-40C9-BDE5-5F7D1FE18A01}" type="presParOf" srcId="{65932021-0552-F446-898D-F946947CF6FC}" destId="{C0547C92-925C-6844-BF9A-5357DA5AC175}" srcOrd="0" destOrd="0" presId="urn:microsoft.com/office/officeart/2009/3/layout/HorizontalOrganizationChart"/>
    <dgm:cxn modelId="{38F0FD9B-9EE8-42C9-BA31-E047A27173C2}" type="presParOf" srcId="{65932021-0552-F446-898D-F946947CF6FC}" destId="{8CB9EC00-733F-5149-87F0-4A991D01AB56}" srcOrd="1" destOrd="0" presId="urn:microsoft.com/office/officeart/2009/3/layout/HorizontalOrganizationChart"/>
    <dgm:cxn modelId="{3DFA2153-B62D-4180-BF86-30A442C388E1}" type="presParOf" srcId="{02424CDD-4E1D-ED44-9A5C-6EE312B17DFE}" destId="{3D63F48D-8EBE-5B48-BD06-29BBAF2B6C11}" srcOrd="1" destOrd="0" presId="urn:microsoft.com/office/officeart/2009/3/layout/HorizontalOrganizationChart"/>
    <dgm:cxn modelId="{4CD47F93-6CBA-44CA-9061-E22E165E6664}" type="presParOf" srcId="{02424CDD-4E1D-ED44-9A5C-6EE312B17DFE}" destId="{BD6D1EC3-2630-B14C-93E6-43AEBC4CFCAB}" srcOrd="2" destOrd="0" presId="urn:microsoft.com/office/officeart/2009/3/layout/HorizontalOrganizationChart"/>
    <dgm:cxn modelId="{5085024A-A01D-42E5-84A9-F6B080AE2234}" type="presParOf" srcId="{F4E579A6-F654-3A47-8204-EC9AD5511E12}" destId="{C6586AFB-EEE4-404A-A91A-3E195365D936}" srcOrd="2" destOrd="0" presId="urn:microsoft.com/office/officeart/2009/3/layout/HorizontalOrganizationChart"/>
    <dgm:cxn modelId="{1775E0F9-8814-4226-A2D4-30069D2D3B18}" type="presParOf" srcId="{95A5CFB4-45BA-7A4E-A0E5-55CE3369D712}" destId="{8CDD525C-C434-FB48-A559-11B13735A4CB}" srcOrd="2" destOrd="0" presId="urn:microsoft.com/office/officeart/2009/3/layout/HorizontalOrganizationChart"/>
    <dgm:cxn modelId="{1097B895-BBC7-4812-A5C9-A809B49603D6}" type="presParOf" srcId="{95A5CFB4-45BA-7A4E-A0E5-55CE3369D712}" destId="{C17E3CD9-228A-7441-9BBF-46F1C35F2149}" srcOrd="3" destOrd="0" presId="urn:microsoft.com/office/officeart/2009/3/layout/HorizontalOrganizationChart"/>
    <dgm:cxn modelId="{4C944E4C-EDF4-4BE7-A1B9-046ACA873073}" type="presParOf" srcId="{C17E3CD9-228A-7441-9BBF-46F1C35F2149}" destId="{64DAC93E-1CA9-934F-9C5F-17E93F58EE31}" srcOrd="0" destOrd="0" presId="urn:microsoft.com/office/officeart/2009/3/layout/HorizontalOrganizationChart"/>
    <dgm:cxn modelId="{B0987A9E-81D4-4817-8F93-B65E516D4DC3}" type="presParOf" srcId="{64DAC93E-1CA9-934F-9C5F-17E93F58EE31}" destId="{63F97DE2-C88F-5F4F-AB0B-937FA6CE6548}" srcOrd="0" destOrd="0" presId="urn:microsoft.com/office/officeart/2009/3/layout/HorizontalOrganizationChart"/>
    <dgm:cxn modelId="{BE652191-76F4-41F8-8204-77D4BCF3F8E6}" type="presParOf" srcId="{64DAC93E-1CA9-934F-9C5F-17E93F58EE31}" destId="{4CCB6336-F107-6149-95AA-ABBBDB708988}" srcOrd="1" destOrd="0" presId="urn:microsoft.com/office/officeart/2009/3/layout/HorizontalOrganizationChart"/>
    <dgm:cxn modelId="{7F2975F3-DBCB-4457-B098-A77FF8CE8DEF}" type="presParOf" srcId="{C17E3CD9-228A-7441-9BBF-46F1C35F2149}" destId="{3FC4E9D9-2F5C-A14F-9260-DA79C02519EE}" srcOrd="1" destOrd="0" presId="urn:microsoft.com/office/officeart/2009/3/layout/HorizontalOrganizationChart"/>
    <dgm:cxn modelId="{BC77F906-EA3A-48E4-A8FF-E5F977C7FBE2}" type="presParOf" srcId="{3FC4E9D9-2F5C-A14F-9260-DA79C02519EE}" destId="{05EB5FEE-B85B-A442-900B-C3BB6373224C}" srcOrd="0" destOrd="0" presId="urn:microsoft.com/office/officeart/2009/3/layout/HorizontalOrganizationChart"/>
    <dgm:cxn modelId="{7777B0FF-4EAE-4FBF-8AE2-AB3443D3FBF7}" type="presParOf" srcId="{3FC4E9D9-2F5C-A14F-9260-DA79C02519EE}" destId="{77F96CA1-7F56-CB4D-87DB-BA400154B9B7}" srcOrd="1" destOrd="0" presId="urn:microsoft.com/office/officeart/2009/3/layout/HorizontalOrganizationChart"/>
    <dgm:cxn modelId="{B44C51D4-9527-4C0D-8F20-474400FC37B9}" type="presParOf" srcId="{77F96CA1-7F56-CB4D-87DB-BA400154B9B7}" destId="{23E64DC8-9BAC-3A47-B407-407904F0243F}" srcOrd="0" destOrd="0" presId="urn:microsoft.com/office/officeart/2009/3/layout/HorizontalOrganizationChart"/>
    <dgm:cxn modelId="{6287AD04-4FA2-43F2-8ADB-227B069F8C7E}" type="presParOf" srcId="{23E64DC8-9BAC-3A47-B407-407904F0243F}" destId="{EC0E0DE2-B8D2-E04A-AC0A-E02146F7AD09}" srcOrd="0" destOrd="0" presId="urn:microsoft.com/office/officeart/2009/3/layout/HorizontalOrganizationChart"/>
    <dgm:cxn modelId="{B70C5C44-05CE-4C93-A87F-F381C57E4E14}" type="presParOf" srcId="{23E64DC8-9BAC-3A47-B407-407904F0243F}" destId="{D69D5883-458F-2747-82C8-6CE3B4DFB52D}" srcOrd="1" destOrd="0" presId="urn:microsoft.com/office/officeart/2009/3/layout/HorizontalOrganizationChart"/>
    <dgm:cxn modelId="{FA05B09E-7A9C-4071-B1DB-576EBF9FE923}" type="presParOf" srcId="{77F96CA1-7F56-CB4D-87DB-BA400154B9B7}" destId="{ABE9813B-6E3F-AF42-B4A3-805C4B471AA4}" srcOrd="1" destOrd="0" presId="urn:microsoft.com/office/officeart/2009/3/layout/HorizontalOrganizationChart"/>
    <dgm:cxn modelId="{A693AB22-42E3-4EFF-A2CD-44945B55F1C9}" type="presParOf" srcId="{77F96CA1-7F56-CB4D-87DB-BA400154B9B7}" destId="{C4998300-0C8C-FB4D-967E-AD143ACC0E46}" srcOrd="2" destOrd="0" presId="urn:microsoft.com/office/officeart/2009/3/layout/HorizontalOrganizationChart"/>
    <dgm:cxn modelId="{25C693D9-D35E-4C58-AD18-C422D5EFAE29}" type="presParOf" srcId="{C17E3CD9-228A-7441-9BBF-46F1C35F2149}" destId="{9DCDE6D9-BBA4-A945-9366-06EA93DA822E}" srcOrd="2" destOrd="0" presId="urn:microsoft.com/office/officeart/2009/3/layout/HorizontalOrganizationChart"/>
    <dgm:cxn modelId="{4FE90BEB-BC61-4AD9-8C8A-00A68AB2CB5B}" type="presParOf" srcId="{95A5CFB4-45BA-7A4E-A0E5-55CE3369D712}" destId="{4F5E8E62-48AD-4E25-AB3B-452F918F6207}" srcOrd="4" destOrd="0" presId="urn:microsoft.com/office/officeart/2009/3/layout/HorizontalOrganizationChart"/>
    <dgm:cxn modelId="{949614F2-54A4-47BF-A01C-AE28BD0768A9}" type="presParOf" srcId="{95A5CFB4-45BA-7A4E-A0E5-55CE3369D712}" destId="{31E721E6-A58A-4B00-8185-C6A56D5015FC}" srcOrd="5" destOrd="0" presId="urn:microsoft.com/office/officeart/2009/3/layout/HorizontalOrganizationChart"/>
    <dgm:cxn modelId="{8A1DE952-CA20-4499-BBEF-8CE2DA77BE88}" type="presParOf" srcId="{31E721E6-A58A-4B00-8185-C6A56D5015FC}" destId="{DEF4DD3C-3AC6-4816-964B-CB5C4E3BC848}" srcOrd="0" destOrd="0" presId="urn:microsoft.com/office/officeart/2009/3/layout/HorizontalOrganizationChart"/>
    <dgm:cxn modelId="{8E6CF354-AE91-48FE-A136-9072720E27D0}" type="presParOf" srcId="{DEF4DD3C-3AC6-4816-964B-CB5C4E3BC848}" destId="{E72E5325-0E90-42F0-AADD-6C0659ABD6EB}" srcOrd="0" destOrd="0" presId="urn:microsoft.com/office/officeart/2009/3/layout/HorizontalOrganizationChart"/>
    <dgm:cxn modelId="{35D4D8E8-AAB0-443C-A228-563186172AB8}" type="presParOf" srcId="{DEF4DD3C-3AC6-4816-964B-CB5C4E3BC848}" destId="{1139A538-B18A-4BD7-95CD-61EE768FE3FB}" srcOrd="1" destOrd="0" presId="urn:microsoft.com/office/officeart/2009/3/layout/HorizontalOrganizationChart"/>
    <dgm:cxn modelId="{58182312-029C-43D4-B049-1E035F9306E1}" type="presParOf" srcId="{31E721E6-A58A-4B00-8185-C6A56D5015FC}" destId="{257759BC-4174-42DA-9318-78F65F052EFA}" srcOrd="1" destOrd="0" presId="urn:microsoft.com/office/officeart/2009/3/layout/HorizontalOrganizationChart"/>
    <dgm:cxn modelId="{CF94FA9B-8A94-4593-8EB4-6349946CBD67}" type="presParOf" srcId="{257759BC-4174-42DA-9318-78F65F052EFA}" destId="{E0FF57EE-94F3-4058-959A-9506816F70F5}" srcOrd="0" destOrd="0" presId="urn:microsoft.com/office/officeart/2009/3/layout/HorizontalOrganizationChart"/>
    <dgm:cxn modelId="{732F0217-AD53-4921-977A-DCD2988C9779}" type="presParOf" srcId="{257759BC-4174-42DA-9318-78F65F052EFA}" destId="{4FAB1D9D-BD30-49CD-B968-DAB9AB0E25D0}" srcOrd="1" destOrd="0" presId="urn:microsoft.com/office/officeart/2009/3/layout/HorizontalOrganizationChart"/>
    <dgm:cxn modelId="{D7522E8B-6A7D-457D-B434-D8CF94039872}" type="presParOf" srcId="{4FAB1D9D-BD30-49CD-B968-DAB9AB0E25D0}" destId="{B2EC9809-9437-49A4-9B74-21010E40A47E}" srcOrd="0" destOrd="0" presId="urn:microsoft.com/office/officeart/2009/3/layout/HorizontalOrganizationChart"/>
    <dgm:cxn modelId="{59D54F15-88C2-403F-AF54-A53BF9719B08}" type="presParOf" srcId="{B2EC9809-9437-49A4-9B74-21010E40A47E}" destId="{CC9DCB62-B530-464A-B196-FE5EE4895A28}" srcOrd="0" destOrd="0" presId="urn:microsoft.com/office/officeart/2009/3/layout/HorizontalOrganizationChart"/>
    <dgm:cxn modelId="{D17929AA-D71F-46D2-A8F7-73BC595158D5}" type="presParOf" srcId="{B2EC9809-9437-49A4-9B74-21010E40A47E}" destId="{A948C8A1-C52F-4FFA-BD3C-473C89EF4FFB}" srcOrd="1" destOrd="0" presId="urn:microsoft.com/office/officeart/2009/3/layout/HorizontalOrganizationChart"/>
    <dgm:cxn modelId="{5BE09B99-1749-4152-9DCE-2A5D9126C932}" type="presParOf" srcId="{4FAB1D9D-BD30-49CD-B968-DAB9AB0E25D0}" destId="{7AC17CE2-266E-4079-ACBB-B6B8910551F5}" srcOrd="1" destOrd="0" presId="urn:microsoft.com/office/officeart/2009/3/layout/HorizontalOrganizationChart"/>
    <dgm:cxn modelId="{9AA89B9A-1146-461D-8973-6D87B0D0C197}" type="presParOf" srcId="{4FAB1D9D-BD30-49CD-B968-DAB9AB0E25D0}" destId="{9C0EA7A2-CBD4-422A-8463-7914A98454AE}" srcOrd="2" destOrd="0" presId="urn:microsoft.com/office/officeart/2009/3/layout/HorizontalOrganizationChart"/>
    <dgm:cxn modelId="{81523CD4-8681-4865-AB7A-B3ECCE850BE1}" type="presParOf" srcId="{31E721E6-A58A-4B00-8185-C6A56D5015FC}" destId="{E39205F2-0CCA-4B04-B948-314F8F1A0D05}" srcOrd="2" destOrd="0" presId="urn:microsoft.com/office/officeart/2009/3/layout/HorizontalOrganizationChart"/>
    <dgm:cxn modelId="{5C02C62A-E60F-4F6C-9E36-CABA26155D77}" type="presParOf" srcId="{95A5CFB4-45BA-7A4E-A0E5-55CE3369D712}" destId="{04F2459F-B7F1-314C-9C2F-707127AB42FC}" srcOrd="6" destOrd="0" presId="urn:microsoft.com/office/officeart/2009/3/layout/HorizontalOrganizationChart"/>
    <dgm:cxn modelId="{2103AC6F-D67C-41CD-8796-37542EABC047}" type="presParOf" srcId="{95A5CFB4-45BA-7A4E-A0E5-55CE3369D712}" destId="{CA20AE1C-08D5-B849-A10B-CD2D06F1081E}" srcOrd="7" destOrd="0" presId="urn:microsoft.com/office/officeart/2009/3/layout/HorizontalOrganizationChart"/>
    <dgm:cxn modelId="{9D38950E-A7BF-489E-8C85-BC08D15DECCE}" type="presParOf" srcId="{CA20AE1C-08D5-B849-A10B-CD2D06F1081E}" destId="{10136C23-0E15-7946-8364-C206854EB5F9}" srcOrd="0" destOrd="0" presId="urn:microsoft.com/office/officeart/2009/3/layout/HorizontalOrganizationChart"/>
    <dgm:cxn modelId="{CECD4ED2-21C8-44EA-AD4E-2E987277371C}" type="presParOf" srcId="{10136C23-0E15-7946-8364-C206854EB5F9}" destId="{1FF5CE4B-3B56-BF48-91C4-FCBF9D2BBA42}" srcOrd="0" destOrd="0" presId="urn:microsoft.com/office/officeart/2009/3/layout/HorizontalOrganizationChart"/>
    <dgm:cxn modelId="{BE02446E-5AD7-4A21-BFA6-20CECDBCA575}" type="presParOf" srcId="{10136C23-0E15-7946-8364-C206854EB5F9}" destId="{154E86E9-2A4A-3644-A886-3603D7180A9F}" srcOrd="1" destOrd="0" presId="urn:microsoft.com/office/officeart/2009/3/layout/HorizontalOrganizationChart"/>
    <dgm:cxn modelId="{443E605E-4ACF-4B7E-B0A8-EE0E9056453D}" type="presParOf" srcId="{CA20AE1C-08D5-B849-A10B-CD2D06F1081E}" destId="{70B465F6-11F9-3440-9647-67CABCDB0732}" srcOrd="1" destOrd="0" presId="urn:microsoft.com/office/officeart/2009/3/layout/HorizontalOrganizationChart"/>
    <dgm:cxn modelId="{588742B7-D67E-4149-8447-0244F9593BE9}" type="presParOf" srcId="{70B465F6-11F9-3440-9647-67CABCDB0732}" destId="{CA87F162-6EE8-1A48-8E53-67C1F2EEE590}" srcOrd="0" destOrd="0" presId="urn:microsoft.com/office/officeart/2009/3/layout/HorizontalOrganizationChart"/>
    <dgm:cxn modelId="{B5D21FE5-9FD8-475D-8C96-822B8C4B6444}" type="presParOf" srcId="{70B465F6-11F9-3440-9647-67CABCDB0732}" destId="{DE00E06A-3079-0F4C-94E1-F0B5E7478E48}" srcOrd="1" destOrd="0" presId="urn:microsoft.com/office/officeart/2009/3/layout/HorizontalOrganizationChart"/>
    <dgm:cxn modelId="{5E2D2085-FD9F-4B1E-9D72-FF638F293711}" type="presParOf" srcId="{DE00E06A-3079-0F4C-94E1-F0B5E7478E48}" destId="{3BC0C577-78DD-BB44-939E-C216A8EF41C3}" srcOrd="0" destOrd="0" presId="urn:microsoft.com/office/officeart/2009/3/layout/HorizontalOrganizationChart"/>
    <dgm:cxn modelId="{D01C2915-B948-4F67-ADC7-B1E16EC8D382}" type="presParOf" srcId="{3BC0C577-78DD-BB44-939E-C216A8EF41C3}" destId="{C9C8F622-613F-F84A-9222-409A4F16796E}" srcOrd="0" destOrd="0" presId="urn:microsoft.com/office/officeart/2009/3/layout/HorizontalOrganizationChart"/>
    <dgm:cxn modelId="{69E661A3-6B97-44E1-96CB-E307C27FAAD6}" type="presParOf" srcId="{3BC0C577-78DD-BB44-939E-C216A8EF41C3}" destId="{DA924742-7DF9-D044-8551-9412CD9B3189}" srcOrd="1" destOrd="0" presId="urn:microsoft.com/office/officeart/2009/3/layout/HorizontalOrganizationChart"/>
    <dgm:cxn modelId="{9AEEAF37-FF95-4139-BE4C-30028EAD5C08}" type="presParOf" srcId="{DE00E06A-3079-0F4C-94E1-F0B5E7478E48}" destId="{F655375C-F932-9F43-B02E-D42B5498B773}" srcOrd="1" destOrd="0" presId="urn:microsoft.com/office/officeart/2009/3/layout/HorizontalOrganizationChart"/>
    <dgm:cxn modelId="{FADF2EF5-9F5D-4EEA-9A19-FA57A85CEBA3}" type="presParOf" srcId="{DE00E06A-3079-0F4C-94E1-F0B5E7478E48}" destId="{4710E393-E83B-FD4E-8607-0C0FF215249F}" srcOrd="2" destOrd="0" presId="urn:microsoft.com/office/officeart/2009/3/layout/HorizontalOrganizationChart"/>
    <dgm:cxn modelId="{F137B798-0A31-4FF0-9B28-9A10BCA3DEF3}" type="presParOf" srcId="{CA20AE1C-08D5-B849-A10B-CD2D06F1081E}" destId="{1DFE25F3-7722-404F-996B-EB26DA24187F}" srcOrd="2" destOrd="0" presId="urn:microsoft.com/office/officeart/2009/3/layout/HorizontalOrganizationChart"/>
    <dgm:cxn modelId="{822B9BAA-E382-4786-9831-A914B4C038E7}" type="presParOf" srcId="{95A5CFB4-45BA-7A4E-A0E5-55CE3369D712}" destId="{52FACB1C-7010-844E-9F8C-50ACC6C02A5D}" srcOrd="8" destOrd="0" presId="urn:microsoft.com/office/officeart/2009/3/layout/HorizontalOrganizationChart"/>
    <dgm:cxn modelId="{3663B58A-996D-46E8-A7D4-7AA0230BE93E}" type="presParOf" srcId="{95A5CFB4-45BA-7A4E-A0E5-55CE3369D712}" destId="{8D63BE2D-817C-5B47-ADB5-F5D28FA87387}" srcOrd="9" destOrd="0" presId="urn:microsoft.com/office/officeart/2009/3/layout/HorizontalOrganizationChart"/>
    <dgm:cxn modelId="{15BE19FB-8241-4A18-B438-9D8C3DF4305F}" type="presParOf" srcId="{8D63BE2D-817C-5B47-ADB5-F5D28FA87387}" destId="{A4F160A6-AD10-7C44-847B-C6837D0AC7DD}" srcOrd="0" destOrd="0" presId="urn:microsoft.com/office/officeart/2009/3/layout/HorizontalOrganizationChart"/>
    <dgm:cxn modelId="{4A21C5EB-2952-474B-8675-9F28D33ACBE6}" type="presParOf" srcId="{A4F160A6-AD10-7C44-847B-C6837D0AC7DD}" destId="{99757DAE-5A67-9345-85C9-B9F7AA8A9A1A}" srcOrd="0" destOrd="0" presId="urn:microsoft.com/office/officeart/2009/3/layout/HorizontalOrganizationChart"/>
    <dgm:cxn modelId="{1F7136FE-E4ED-482C-9C27-D1E23251BCE5}" type="presParOf" srcId="{A4F160A6-AD10-7C44-847B-C6837D0AC7DD}" destId="{28E14A34-F0E5-B243-AF12-DE8542BAF54B}" srcOrd="1" destOrd="0" presId="urn:microsoft.com/office/officeart/2009/3/layout/HorizontalOrganizationChart"/>
    <dgm:cxn modelId="{92A0FB72-E77F-4DF5-9F54-2B37D36A6B79}" type="presParOf" srcId="{8D63BE2D-817C-5B47-ADB5-F5D28FA87387}" destId="{DE9D3728-3CFB-A34F-B2D6-2330E35B9746}" srcOrd="1" destOrd="0" presId="urn:microsoft.com/office/officeart/2009/3/layout/HorizontalOrganizationChart"/>
    <dgm:cxn modelId="{4E12D027-3017-47AD-A88B-2401006F3AFD}" type="presParOf" srcId="{DE9D3728-3CFB-A34F-B2D6-2330E35B9746}" destId="{A3EC794D-E91C-AF43-9AB3-95DE5EEEF673}" srcOrd="0" destOrd="0" presId="urn:microsoft.com/office/officeart/2009/3/layout/HorizontalOrganizationChart"/>
    <dgm:cxn modelId="{445B12EE-BF6F-46B5-86D6-33F27A0FBD18}" type="presParOf" srcId="{DE9D3728-3CFB-A34F-B2D6-2330E35B9746}" destId="{376D2F95-15E0-0349-979A-3204618DA904}" srcOrd="1" destOrd="0" presId="urn:microsoft.com/office/officeart/2009/3/layout/HorizontalOrganizationChart"/>
    <dgm:cxn modelId="{683D642E-8471-4EE8-AE39-C9545AA5E9CA}" type="presParOf" srcId="{376D2F95-15E0-0349-979A-3204618DA904}" destId="{283C2CE2-B113-8446-BFB7-AB521A1CDFD4}" srcOrd="0" destOrd="0" presId="urn:microsoft.com/office/officeart/2009/3/layout/HorizontalOrganizationChart"/>
    <dgm:cxn modelId="{5D2F4E4F-CA97-4CB0-9B50-38D38A73482B}" type="presParOf" srcId="{283C2CE2-B113-8446-BFB7-AB521A1CDFD4}" destId="{0B22375F-9731-3E4C-A673-B5BB4FE01195}" srcOrd="0" destOrd="0" presId="urn:microsoft.com/office/officeart/2009/3/layout/HorizontalOrganizationChart"/>
    <dgm:cxn modelId="{EABE24EB-177E-436A-B3E5-7D2B64643959}" type="presParOf" srcId="{283C2CE2-B113-8446-BFB7-AB521A1CDFD4}" destId="{AB15817E-6FFC-8F41-A0DD-73A0A03FC44C}" srcOrd="1" destOrd="0" presId="urn:microsoft.com/office/officeart/2009/3/layout/HorizontalOrganizationChart"/>
    <dgm:cxn modelId="{4A9B01E1-DE78-4C57-97A2-076D43DF55E2}" type="presParOf" srcId="{376D2F95-15E0-0349-979A-3204618DA904}" destId="{181D6BBB-3C68-0A48-9372-B02B260F60AB}" srcOrd="1" destOrd="0" presId="urn:microsoft.com/office/officeart/2009/3/layout/HorizontalOrganizationChart"/>
    <dgm:cxn modelId="{1A1FBB55-21E7-4C55-B647-0518F3E8C0A3}" type="presParOf" srcId="{376D2F95-15E0-0349-979A-3204618DA904}" destId="{556F2622-B104-3A4C-A2DA-FA0FF043F3BB}" srcOrd="2" destOrd="0" presId="urn:microsoft.com/office/officeart/2009/3/layout/HorizontalOrganizationChart"/>
    <dgm:cxn modelId="{EEFEFCB3-4636-48EC-BA6F-DC175A5A7C66}" type="presParOf" srcId="{8D63BE2D-817C-5B47-ADB5-F5D28FA87387}" destId="{8964DB9B-6A16-0C47-87B8-C09D808930C4}" srcOrd="2" destOrd="0" presId="urn:microsoft.com/office/officeart/2009/3/layout/HorizontalOrganizationChart"/>
    <dgm:cxn modelId="{280CB641-3AB2-4432-8A9B-72DEB80AFFF0}" type="presParOf" srcId="{95A5CFB4-45BA-7A4E-A0E5-55CE3369D712}" destId="{D86BC14B-36C1-934C-9134-07708DA3057C}" srcOrd="10" destOrd="0" presId="urn:microsoft.com/office/officeart/2009/3/layout/HorizontalOrganizationChart"/>
    <dgm:cxn modelId="{2E117DCE-1D04-4728-B1BA-F7F88CA0D3F0}" type="presParOf" srcId="{95A5CFB4-45BA-7A4E-A0E5-55CE3369D712}" destId="{4DAF21D7-690A-AE42-A13C-CBAF598226CA}" srcOrd="11" destOrd="0" presId="urn:microsoft.com/office/officeart/2009/3/layout/HorizontalOrganizationChart"/>
    <dgm:cxn modelId="{507D1AD2-4E74-4289-A0A1-FAC86995C549}" type="presParOf" srcId="{4DAF21D7-690A-AE42-A13C-CBAF598226CA}" destId="{4CE9CD4B-4F2F-9D47-AA95-6E1F75B88FB0}" srcOrd="0" destOrd="0" presId="urn:microsoft.com/office/officeart/2009/3/layout/HorizontalOrganizationChart"/>
    <dgm:cxn modelId="{6246768B-F776-4395-A5D6-292D3CFF855F}" type="presParOf" srcId="{4CE9CD4B-4F2F-9D47-AA95-6E1F75B88FB0}" destId="{55ACD9E8-584E-5A4B-898E-A7284FEDBDE7}" srcOrd="0" destOrd="0" presId="urn:microsoft.com/office/officeart/2009/3/layout/HorizontalOrganizationChart"/>
    <dgm:cxn modelId="{5CF08B67-E66F-4AAE-8CFD-960A73B7CFDE}" type="presParOf" srcId="{4CE9CD4B-4F2F-9D47-AA95-6E1F75B88FB0}" destId="{D110A727-FA3D-1146-8DA3-A99C7F2C5EF7}" srcOrd="1" destOrd="0" presId="urn:microsoft.com/office/officeart/2009/3/layout/HorizontalOrganizationChart"/>
    <dgm:cxn modelId="{12AAB3EB-7985-4CDB-89F7-F8EED70BBE5F}" type="presParOf" srcId="{4DAF21D7-690A-AE42-A13C-CBAF598226CA}" destId="{FFA570EB-6360-7A4B-9B68-B67AA0A2D075}" srcOrd="1" destOrd="0" presId="urn:microsoft.com/office/officeart/2009/3/layout/HorizontalOrganizationChart"/>
    <dgm:cxn modelId="{271B183A-DB4F-42F0-BA55-D3653113ADBD}" type="presParOf" srcId="{FFA570EB-6360-7A4B-9B68-B67AA0A2D075}" destId="{BDCAB875-1CBC-F148-BBD7-2B453555B604}" srcOrd="0" destOrd="0" presId="urn:microsoft.com/office/officeart/2009/3/layout/HorizontalOrganizationChart"/>
    <dgm:cxn modelId="{751B7D45-0DF5-491B-9115-76542CA7B72B}" type="presParOf" srcId="{FFA570EB-6360-7A4B-9B68-B67AA0A2D075}" destId="{3F5B76B4-B422-DD43-A159-CF77DA8800B8}" srcOrd="1" destOrd="0" presId="urn:microsoft.com/office/officeart/2009/3/layout/HorizontalOrganizationChart"/>
    <dgm:cxn modelId="{59928D30-931E-49D3-9241-6071704CCDE3}" type="presParOf" srcId="{3F5B76B4-B422-DD43-A159-CF77DA8800B8}" destId="{4106199E-2164-F247-BC18-19349E3D8C6F}" srcOrd="0" destOrd="0" presId="urn:microsoft.com/office/officeart/2009/3/layout/HorizontalOrganizationChart"/>
    <dgm:cxn modelId="{624F0AF0-AC32-4B0D-97EC-DE228CB4BB28}" type="presParOf" srcId="{4106199E-2164-F247-BC18-19349E3D8C6F}" destId="{FB7BE5E9-C3A0-5C43-814D-7F2A9E8BE0FF}" srcOrd="0" destOrd="0" presId="urn:microsoft.com/office/officeart/2009/3/layout/HorizontalOrganizationChart"/>
    <dgm:cxn modelId="{9433DA71-112D-42C2-B9AD-4762FDB11CB9}" type="presParOf" srcId="{4106199E-2164-F247-BC18-19349E3D8C6F}" destId="{25A79C26-AC2C-9B46-A1FA-6C2DBDC5B39C}" srcOrd="1" destOrd="0" presId="urn:microsoft.com/office/officeart/2009/3/layout/HorizontalOrganizationChart"/>
    <dgm:cxn modelId="{B13A84F6-FB38-4580-A153-69808212E242}" type="presParOf" srcId="{3F5B76B4-B422-DD43-A159-CF77DA8800B8}" destId="{2828842D-9C58-0B4C-959E-8EA9E205E4C0}" srcOrd="1" destOrd="0" presId="urn:microsoft.com/office/officeart/2009/3/layout/HorizontalOrganizationChart"/>
    <dgm:cxn modelId="{F618A66C-E0DA-46E0-B1FE-D41E5F7B90A6}" type="presParOf" srcId="{3F5B76B4-B422-DD43-A159-CF77DA8800B8}" destId="{D8F9A01A-BC26-C942-A5E5-F88B23300A22}" srcOrd="2" destOrd="0" presId="urn:microsoft.com/office/officeart/2009/3/layout/HorizontalOrganizationChart"/>
    <dgm:cxn modelId="{EAF49248-AC6B-47E9-8615-E1C99C165A2D}" type="presParOf" srcId="{4DAF21D7-690A-AE42-A13C-CBAF598226CA}" destId="{153D9F9A-04A5-1F40-97EB-57392D401385}" srcOrd="2" destOrd="0" presId="urn:microsoft.com/office/officeart/2009/3/layout/HorizontalOrganizationChart"/>
    <dgm:cxn modelId="{F14BF080-233C-4DF9-961F-E6CB526BED2A}" type="presParOf" srcId="{95A5CFB4-45BA-7A4E-A0E5-55CE3369D712}" destId="{0FDC1CF9-D6D4-DE41-89CD-096AD661F6F5}" srcOrd="12" destOrd="0" presId="urn:microsoft.com/office/officeart/2009/3/layout/HorizontalOrganizationChart"/>
    <dgm:cxn modelId="{E63E7E27-F0FA-4FF6-9FB1-25340C3C6D1D}" type="presParOf" srcId="{95A5CFB4-45BA-7A4E-A0E5-55CE3369D712}" destId="{847773A1-63A2-3E40-BF02-BA41A05649AF}" srcOrd="13" destOrd="0" presId="urn:microsoft.com/office/officeart/2009/3/layout/HorizontalOrganizationChart"/>
    <dgm:cxn modelId="{3D9C1178-A958-4B5B-A26D-0E90461C386F}" type="presParOf" srcId="{847773A1-63A2-3E40-BF02-BA41A05649AF}" destId="{9B3C30D7-9190-7947-B260-E6755AF58B1C}" srcOrd="0" destOrd="0" presId="urn:microsoft.com/office/officeart/2009/3/layout/HorizontalOrganizationChart"/>
    <dgm:cxn modelId="{3CA6A12B-4E31-4DB5-B8B5-C8D5FBDCAFA7}" type="presParOf" srcId="{9B3C30D7-9190-7947-B260-E6755AF58B1C}" destId="{B60BCE9E-55A7-C840-B5BC-39D897075DE9}" srcOrd="0" destOrd="0" presId="urn:microsoft.com/office/officeart/2009/3/layout/HorizontalOrganizationChart"/>
    <dgm:cxn modelId="{E4D2E2D7-EE5C-4A79-BB8E-9238306913FC}" type="presParOf" srcId="{9B3C30D7-9190-7947-B260-E6755AF58B1C}" destId="{3B2FAEF5-6359-0641-965A-9ABD9107F25F}" srcOrd="1" destOrd="0" presId="urn:microsoft.com/office/officeart/2009/3/layout/HorizontalOrganizationChart"/>
    <dgm:cxn modelId="{F286F578-EE7F-44C8-BD6D-77BC69DC165B}" type="presParOf" srcId="{847773A1-63A2-3E40-BF02-BA41A05649AF}" destId="{B3D5CF25-85DB-034B-9B9E-BF600DAEB9BA}" srcOrd="1" destOrd="0" presId="urn:microsoft.com/office/officeart/2009/3/layout/HorizontalOrganizationChart"/>
    <dgm:cxn modelId="{45A23D72-426F-4FC4-8339-97F3C32047F9}" type="presParOf" srcId="{B3D5CF25-85DB-034B-9B9E-BF600DAEB9BA}" destId="{C3B82CEF-30C2-DF4A-B238-15DAAEF186CE}" srcOrd="0" destOrd="0" presId="urn:microsoft.com/office/officeart/2009/3/layout/HorizontalOrganizationChart"/>
    <dgm:cxn modelId="{71C9D09E-63D2-4C00-856F-93987E8B0365}" type="presParOf" srcId="{B3D5CF25-85DB-034B-9B9E-BF600DAEB9BA}" destId="{42AB3902-9E39-7E4C-8C23-F42DF5B6F0E1}" srcOrd="1" destOrd="0" presId="urn:microsoft.com/office/officeart/2009/3/layout/HorizontalOrganizationChart"/>
    <dgm:cxn modelId="{410F17B3-755F-46B7-B0A4-A5039B992817}" type="presParOf" srcId="{42AB3902-9E39-7E4C-8C23-F42DF5B6F0E1}" destId="{0465A41E-0239-4840-9F08-652F821780B1}" srcOrd="0" destOrd="0" presId="urn:microsoft.com/office/officeart/2009/3/layout/HorizontalOrganizationChart"/>
    <dgm:cxn modelId="{ECEC5572-94CB-4DB2-97BF-3CD6B0D81C2C}" type="presParOf" srcId="{0465A41E-0239-4840-9F08-652F821780B1}" destId="{5D027E03-7DB9-374D-8B26-D272190E6F99}" srcOrd="0" destOrd="0" presId="urn:microsoft.com/office/officeart/2009/3/layout/HorizontalOrganizationChart"/>
    <dgm:cxn modelId="{B10EB8E3-2303-4DAA-A733-BE66803D0A1D}" type="presParOf" srcId="{0465A41E-0239-4840-9F08-652F821780B1}" destId="{E4D4F9F5-5716-7446-B9E2-27C266948CBB}" srcOrd="1" destOrd="0" presId="urn:microsoft.com/office/officeart/2009/3/layout/HorizontalOrganizationChart"/>
    <dgm:cxn modelId="{E4771DF8-77E9-4052-A764-535595FAEE89}" type="presParOf" srcId="{42AB3902-9E39-7E4C-8C23-F42DF5B6F0E1}" destId="{FB1A8E21-8672-4D49-98AD-8C56CF6FD3C0}" srcOrd="1" destOrd="0" presId="urn:microsoft.com/office/officeart/2009/3/layout/HorizontalOrganizationChart"/>
    <dgm:cxn modelId="{2E3E8593-36DE-409F-B024-CEC4D700F70B}" type="presParOf" srcId="{42AB3902-9E39-7E4C-8C23-F42DF5B6F0E1}" destId="{D791895E-EA69-124A-919E-B73D8D0429A7}" srcOrd="2" destOrd="0" presId="urn:microsoft.com/office/officeart/2009/3/layout/HorizontalOrganizationChart"/>
    <dgm:cxn modelId="{7FB2F42D-7FA9-426F-8433-4E459E204D49}" type="presParOf" srcId="{847773A1-63A2-3E40-BF02-BA41A05649AF}" destId="{B18ED1A5-B4AD-2141-9578-DBBCBD865232}" srcOrd="2" destOrd="0" presId="urn:microsoft.com/office/officeart/2009/3/layout/HorizontalOrganizationChart"/>
    <dgm:cxn modelId="{579B4610-9152-4FCE-96EE-7B4AD6A12247}" type="presParOf" srcId="{95A5CFB4-45BA-7A4E-A0E5-55CE3369D712}" destId="{3263E276-867C-1942-99FB-4F73EC57B37A}" srcOrd="14" destOrd="0" presId="urn:microsoft.com/office/officeart/2009/3/layout/HorizontalOrganizationChart"/>
    <dgm:cxn modelId="{953872DB-603B-4F5A-8EE1-8C564D5CEB24}" type="presParOf" srcId="{95A5CFB4-45BA-7A4E-A0E5-55CE3369D712}" destId="{FAED0678-541A-9D40-B1BD-463F7AA7AFB9}" srcOrd="15" destOrd="0" presId="urn:microsoft.com/office/officeart/2009/3/layout/HorizontalOrganizationChart"/>
    <dgm:cxn modelId="{D73984A6-DD80-4E87-8F5B-3B75A81881A4}" type="presParOf" srcId="{FAED0678-541A-9D40-B1BD-463F7AA7AFB9}" destId="{F229302B-CA21-8048-AA7B-F821EA15E751}" srcOrd="0" destOrd="0" presId="urn:microsoft.com/office/officeart/2009/3/layout/HorizontalOrganizationChart"/>
    <dgm:cxn modelId="{4C2DE234-3912-4515-887B-2C5E226A84AD}" type="presParOf" srcId="{F229302B-CA21-8048-AA7B-F821EA15E751}" destId="{47266685-B23E-2E4C-8871-AB8058CBF641}" srcOrd="0" destOrd="0" presId="urn:microsoft.com/office/officeart/2009/3/layout/HorizontalOrganizationChart"/>
    <dgm:cxn modelId="{DD1D0749-75F8-4354-B207-38246C2916F2}" type="presParOf" srcId="{F229302B-CA21-8048-AA7B-F821EA15E751}" destId="{FA87B30E-6E2E-4444-9310-31A8959C8233}" srcOrd="1" destOrd="0" presId="urn:microsoft.com/office/officeart/2009/3/layout/HorizontalOrganizationChart"/>
    <dgm:cxn modelId="{AEC39409-A824-42C3-B797-FE581F2C651B}" type="presParOf" srcId="{FAED0678-541A-9D40-B1BD-463F7AA7AFB9}" destId="{7BE2EB47-91E2-8243-952A-10F8D31864F4}" srcOrd="1" destOrd="0" presId="urn:microsoft.com/office/officeart/2009/3/layout/HorizontalOrganizationChart"/>
    <dgm:cxn modelId="{7BCE059B-3928-4F78-8B55-51FB0453689F}" type="presParOf" srcId="{7BE2EB47-91E2-8243-952A-10F8D31864F4}" destId="{F43E3BDF-4B4A-1F49-9734-CBAABD15D541}" srcOrd="0" destOrd="0" presId="urn:microsoft.com/office/officeart/2009/3/layout/HorizontalOrganizationChart"/>
    <dgm:cxn modelId="{F1DE8340-B06B-44E8-9649-C3390A84F80A}" type="presParOf" srcId="{7BE2EB47-91E2-8243-952A-10F8D31864F4}" destId="{D96D3302-902F-4A48-9FF3-77FD78BD627E}" srcOrd="1" destOrd="0" presId="urn:microsoft.com/office/officeart/2009/3/layout/HorizontalOrganizationChart"/>
    <dgm:cxn modelId="{5905D5A7-CCA9-4DEB-A0ED-943B6A0D1BDA}" type="presParOf" srcId="{D96D3302-902F-4A48-9FF3-77FD78BD627E}" destId="{FC97FDBA-370D-CC4E-9943-4C199F68658F}" srcOrd="0" destOrd="0" presId="urn:microsoft.com/office/officeart/2009/3/layout/HorizontalOrganizationChart"/>
    <dgm:cxn modelId="{0F484D16-C893-4837-A188-E00BF38C9EF2}" type="presParOf" srcId="{FC97FDBA-370D-CC4E-9943-4C199F68658F}" destId="{6DBFE755-95E9-244B-BA99-049F13F52859}" srcOrd="0" destOrd="0" presId="urn:microsoft.com/office/officeart/2009/3/layout/HorizontalOrganizationChart"/>
    <dgm:cxn modelId="{395D252E-C42F-46A7-B647-65CA5BBF82C3}" type="presParOf" srcId="{FC97FDBA-370D-CC4E-9943-4C199F68658F}" destId="{FD3077C4-FDA4-004C-AD2E-7818CBC24420}" srcOrd="1" destOrd="0" presId="urn:microsoft.com/office/officeart/2009/3/layout/HorizontalOrganizationChart"/>
    <dgm:cxn modelId="{ACD32880-E8D0-4E11-BE72-AFEC29BC9FD3}" type="presParOf" srcId="{D96D3302-902F-4A48-9FF3-77FD78BD627E}" destId="{F150C84F-FC95-6045-A7EF-61AF993897C9}" srcOrd="1" destOrd="0" presId="urn:microsoft.com/office/officeart/2009/3/layout/HorizontalOrganizationChart"/>
    <dgm:cxn modelId="{6CF9FF23-CCAE-4D04-A289-87064CED1FF1}" type="presParOf" srcId="{D96D3302-902F-4A48-9FF3-77FD78BD627E}" destId="{56A15B8D-B9F9-F14D-A44D-C89A0E6FBDD4}" srcOrd="2" destOrd="0" presId="urn:microsoft.com/office/officeart/2009/3/layout/HorizontalOrganizationChart"/>
    <dgm:cxn modelId="{FEA49EF6-8902-44C1-BD66-C7E23E8D3A60}" type="presParOf" srcId="{FAED0678-541A-9D40-B1BD-463F7AA7AFB9}" destId="{23D69E07-A0D6-834A-94D9-F9249C2B16D1}" srcOrd="2" destOrd="0" presId="urn:microsoft.com/office/officeart/2009/3/layout/HorizontalOrganizationChart"/>
    <dgm:cxn modelId="{999389F8-DBA6-4EF7-9A00-D84768833151}" type="presParOf" srcId="{95A5CFB4-45BA-7A4E-A0E5-55CE3369D712}" destId="{C110E3CA-CC04-4F49-9239-B7739C8C5125}" srcOrd="16" destOrd="0" presId="urn:microsoft.com/office/officeart/2009/3/layout/HorizontalOrganizationChart"/>
    <dgm:cxn modelId="{998FE7AC-5830-4A32-BCA1-90287648EA05}" type="presParOf" srcId="{95A5CFB4-45BA-7A4E-A0E5-55CE3369D712}" destId="{00F7616E-8E11-6842-9252-F401A681B2D3}" srcOrd="17" destOrd="0" presId="urn:microsoft.com/office/officeart/2009/3/layout/HorizontalOrganizationChart"/>
    <dgm:cxn modelId="{0C4CA869-433C-4146-AE60-7333F95A006F}" type="presParOf" srcId="{00F7616E-8E11-6842-9252-F401A681B2D3}" destId="{18E902DB-276A-5644-82C4-63B76579E094}" srcOrd="0" destOrd="0" presId="urn:microsoft.com/office/officeart/2009/3/layout/HorizontalOrganizationChart"/>
    <dgm:cxn modelId="{75989D92-32CE-4893-A1A4-4A7002C8EBA7}" type="presParOf" srcId="{18E902DB-276A-5644-82C4-63B76579E094}" destId="{72CA384F-4EC1-7F48-81C4-FD26480A2E09}" srcOrd="0" destOrd="0" presId="urn:microsoft.com/office/officeart/2009/3/layout/HorizontalOrganizationChart"/>
    <dgm:cxn modelId="{7F20D3E4-3D5D-4672-8A48-9CE3D628492B}" type="presParOf" srcId="{18E902DB-276A-5644-82C4-63B76579E094}" destId="{7CE16FAF-65F9-3B4E-9714-50D53A98F14E}" srcOrd="1" destOrd="0" presId="urn:microsoft.com/office/officeart/2009/3/layout/HorizontalOrganizationChart"/>
    <dgm:cxn modelId="{6B93EA48-3F8F-499D-80C8-F8B414C8B494}" type="presParOf" srcId="{00F7616E-8E11-6842-9252-F401A681B2D3}" destId="{B878C9DD-8F44-424F-AC3D-F92FE15F1B7A}" srcOrd="1" destOrd="0" presId="urn:microsoft.com/office/officeart/2009/3/layout/HorizontalOrganizationChart"/>
    <dgm:cxn modelId="{227263C3-E645-4399-A0F8-9D2D1FC1301B}" type="presParOf" srcId="{B878C9DD-8F44-424F-AC3D-F92FE15F1B7A}" destId="{5727E039-F158-374C-8735-B48B468895E4}" srcOrd="0" destOrd="0" presId="urn:microsoft.com/office/officeart/2009/3/layout/HorizontalOrganizationChart"/>
    <dgm:cxn modelId="{A2E39A88-0FEA-4C5D-9552-5685BD0BE68B}" type="presParOf" srcId="{B878C9DD-8F44-424F-AC3D-F92FE15F1B7A}" destId="{22F54425-2C3B-D446-8C69-6E02E99B4F39}" srcOrd="1" destOrd="0" presId="urn:microsoft.com/office/officeart/2009/3/layout/HorizontalOrganizationChart"/>
    <dgm:cxn modelId="{A429E12E-F796-4A27-8427-EC929EC6C924}" type="presParOf" srcId="{22F54425-2C3B-D446-8C69-6E02E99B4F39}" destId="{D5473002-98A9-7C41-A6CC-715E4DDF7A43}" srcOrd="0" destOrd="0" presId="urn:microsoft.com/office/officeart/2009/3/layout/HorizontalOrganizationChart"/>
    <dgm:cxn modelId="{F6798A0B-071C-451B-A510-5023CF198350}" type="presParOf" srcId="{D5473002-98A9-7C41-A6CC-715E4DDF7A43}" destId="{7292EEB7-7D39-F743-9780-2CDF19BC08B3}" srcOrd="0" destOrd="0" presId="urn:microsoft.com/office/officeart/2009/3/layout/HorizontalOrganizationChart"/>
    <dgm:cxn modelId="{7ED6AD6D-E6A5-4E7D-8B20-CB3D5FA72248}" type="presParOf" srcId="{D5473002-98A9-7C41-A6CC-715E4DDF7A43}" destId="{A7A13B55-B259-B342-9B20-C53E301E87C7}" srcOrd="1" destOrd="0" presId="urn:microsoft.com/office/officeart/2009/3/layout/HorizontalOrganizationChart"/>
    <dgm:cxn modelId="{D1869BC0-2DE4-43CF-BE6E-84FD4672C8E8}" type="presParOf" srcId="{22F54425-2C3B-D446-8C69-6E02E99B4F39}" destId="{AD8A16CB-C799-CC43-87EC-D4E8A2A903BC}" srcOrd="1" destOrd="0" presId="urn:microsoft.com/office/officeart/2009/3/layout/HorizontalOrganizationChart"/>
    <dgm:cxn modelId="{F3B63AEC-4C21-4DE3-AEA9-15BFCE288254}" type="presParOf" srcId="{22F54425-2C3B-D446-8C69-6E02E99B4F39}" destId="{99CF3DC6-9600-8B4C-A4C9-5A5D22CB36BC}" srcOrd="2" destOrd="0" presId="urn:microsoft.com/office/officeart/2009/3/layout/HorizontalOrganizationChart"/>
    <dgm:cxn modelId="{E88BC5B7-E0F8-4B5C-AB27-7C024D53575C}" type="presParOf" srcId="{00F7616E-8E11-6842-9252-F401A681B2D3}" destId="{D72BB8A0-906B-7242-A794-21ACA7E01C4D}" srcOrd="2" destOrd="0" presId="urn:microsoft.com/office/officeart/2009/3/layout/HorizontalOrganizationChart"/>
    <dgm:cxn modelId="{6A29E25A-85B6-40E2-823D-8DA0D11BDF82}" type="presParOf" srcId="{5620C734-E025-A443-BED4-3DE7DC0AA081}" destId="{7626D397-3966-404A-92DB-5443C902DA9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27E039-F158-374C-8735-B48B468895E4}">
      <dsp:nvSpPr>
        <dsp:cNvPr id="0" name=""/>
        <dsp:cNvSpPr/>
      </dsp:nvSpPr>
      <dsp:spPr>
        <a:xfrm>
          <a:off x="4970303" y="5749088"/>
          <a:ext cx="31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3158" y="457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0E3CA-CC04-4F49-9239-B7739C8C5125}">
      <dsp:nvSpPr>
        <dsp:cNvPr id="0" name=""/>
        <dsp:cNvSpPr/>
      </dsp:nvSpPr>
      <dsp:spPr>
        <a:xfrm>
          <a:off x="3077965" y="2615049"/>
          <a:ext cx="326545" cy="3179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966" y="0"/>
              </a:lnTo>
              <a:lnTo>
                <a:pt x="169966" y="3179758"/>
              </a:lnTo>
              <a:lnTo>
                <a:pt x="326545" y="3179758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E3BDF-4B4A-1F49-9734-CBAABD15D541}">
      <dsp:nvSpPr>
        <dsp:cNvPr id="0" name=""/>
        <dsp:cNvSpPr/>
      </dsp:nvSpPr>
      <dsp:spPr>
        <a:xfrm>
          <a:off x="4970303" y="5074117"/>
          <a:ext cx="301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401"/>
              </a:moveTo>
              <a:lnTo>
                <a:pt x="144459" y="47401"/>
              </a:lnTo>
              <a:lnTo>
                <a:pt x="144459" y="45720"/>
              </a:lnTo>
              <a:lnTo>
                <a:pt x="301039" y="457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63E276-867C-1942-99FB-4F73EC57B37A}">
      <dsp:nvSpPr>
        <dsp:cNvPr id="0" name=""/>
        <dsp:cNvSpPr/>
      </dsp:nvSpPr>
      <dsp:spPr>
        <a:xfrm>
          <a:off x="3077965" y="2615049"/>
          <a:ext cx="326545" cy="2506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966" y="0"/>
              </a:lnTo>
              <a:lnTo>
                <a:pt x="169966" y="2506468"/>
              </a:lnTo>
              <a:lnTo>
                <a:pt x="326545" y="2506468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82CEF-30C2-DF4A-B238-15DAAEF186CE}">
      <dsp:nvSpPr>
        <dsp:cNvPr id="0" name=""/>
        <dsp:cNvSpPr/>
      </dsp:nvSpPr>
      <dsp:spPr>
        <a:xfrm>
          <a:off x="4970303" y="4400826"/>
          <a:ext cx="301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401"/>
              </a:moveTo>
              <a:lnTo>
                <a:pt x="144459" y="47401"/>
              </a:lnTo>
              <a:lnTo>
                <a:pt x="144459" y="45720"/>
              </a:lnTo>
              <a:lnTo>
                <a:pt x="301039" y="457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C1CF9-D6D4-DE41-89CD-096AD661F6F5}">
      <dsp:nvSpPr>
        <dsp:cNvPr id="0" name=""/>
        <dsp:cNvSpPr/>
      </dsp:nvSpPr>
      <dsp:spPr>
        <a:xfrm>
          <a:off x="3077965" y="2615049"/>
          <a:ext cx="326545" cy="183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966" y="0"/>
              </a:lnTo>
              <a:lnTo>
                <a:pt x="169966" y="1833178"/>
              </a:lnTo>
              <a:lnTo>
                <a:pt x="326545" y="1833178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AB875-1CBC-F148-BBD7-2B453555B604}">
      <dsp:nvSpPr>
        <dsp:cNvPr id="0" name=""/>
        <dsp:cNvSpPr/>
      </dsp:nvSpPr>
      <dsp:spPr>
        <a:xfrm>
          <a:off x="4970303" y="3727536"/>
          <a:ext cx="301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401"/>
              </a:moveTo>
              <a:lnTo>
                <a:pt x="144459" y="47401"/>
              </a:lnTo>
              <a:lnTo>
                <a:pt x="144459" y="45720"/>
              </a:lnTo>
              <a:lnTo>
                <a:pt x="301039" y="457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BC14B-36C1-934C-9134-07708DA3057C}">
      <dsp:nvSpPr>
        <dsp:cNvPr id="0" name=""/>
        <dsp:cNvSpPr/>
      </dsp:nvSpPr>
      <dsp:spPr>
        <a:xfrm>
          <a:off x="3077965" y="2615049"/>
          <a:ext cx="326545" cy="1159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9966" y="0"/>
              </a:lnTo>
              <a:lnTo>
                <a:pt x="169966" y="1159887"/>
              </a:lnTo>
              <a:lnTo>
                <a:pt x="326545" y="1159887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C794D-E91C-AF43-9AB3-95DE5EEEF673}">
      <dsp:nvSpPr>
        <dsp:cNvPr id="0" name=""/>
        <dsp:cNvSpPr/>
      </dsp:nvSpPr>
      <dsp:spPr>
        <a:xfrm>
          <a:off x="4984442" y="3054245"/>
          <a:ext cx="286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401"/>
              </a:moveTo>
              <a:lnTo>
                <a:pt x="130320" y="47401"/>
              </a:lnTo>
              <a:lnTo>
                <a:pt x="130320" y="45720"/>
              </a:lnTo>
              <a:lnTo>
                <a:pt x="286900" y="457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ACB1C-7010-844E-9F8C-50ACC6C02A5D}">
      <dsp:nvSpPr>
        <dsp:cNvPr id="0" name=""/>
        <dsp:cNvSpPr/>
      </dsp:nvSpPr>
      <dsp:spPr>
        <a:xfrm>
          <a:off x="3077965" y="2615049"/>
          <a:ext cx="340684" cy="486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4105" y="0"/>
              </a:lnTo>
              <a:lnTo>
                <a:pt x="184105" y="486597"/>
              </a:lnTo>
              <a:lnTo>
                <a:pt x="340684" y="486597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7F162-6EE8-1A48-8E53-67C1F2EEE590}">
      <dsp:nvSpPr>
        <dsp:cNvPr id="0" name=""/>
        <dsp:cNvSpPr/>
      </dsp:nvSpPr>
      <dsp:spPr>
        <a:xfrm>
          <a:off x="4970303" y="2298460"/>
          <a:ext cx="301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401"/>
              </a:moveTo>
              <a:lnTo>
                <a:pt x="144459" y="47401"/>
              </a:lnTo>
              <a:lnTo>
                <a:pt x="144459" y="45720"/>
              </a:lnTo>
              <a:lnTo>
                <a:pt x="301039" y="457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2459F-B7F1-314C-9C2F-707127AB42FC}">
      <dsp:nvSpPr>
        <dsp:cNvPr id="0" name=""/>
        <dsp:cNvSpPr/>
      </dsp:nvSpPr>
      <dsp:spPr>
        <a:xfrm>
          <a:off x="3077965" y="2345861"/>
          <a:ext cx="326545" cy="269188"/>
        </a:xfrm>
        <a:custGeom>
          <a:avLst/>
          <a:gdLst/>
          <a:ahLst/>
          <a:cxnLst/>
          <a:rect l="0" t="0" r="0" b="0"/>
          <a:pathLst>
            <a:path>
              <a:moveTo>
                <a:pt x="0" y="269188"/>
              </a:moveTo>
              <a:lnTo>
                <a:pt x="169966" y="269188"/>
              </a:lnTo>
              <a:lnTo>
                <a:pt x="169966" y="0"/>
              </a:lnTo>
              <a:lnTo>
                <a:pt x="326545" y="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F57EE-94F3-4058-959A-9506816F70F5}">
      <dsp:nvSpPr>
        <dsp:cNvPr id="0" name=""/>
        <dsp:cNvSpPr/>
      </dsp:nvSpPr>
      <dsp:spPr>
        <a:xfrm>
          <a:off x="4970303" y="1544356"/>
          <a:ext cx="31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3158" y="457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E8E62-48AD-4E25-AB3B-452F918F6207}">
      <dsp:nvSpPr>
        <dsp:cNvPr id="0" name=""/>
        <dsp:cNvSpPr/>
      </dsp:nvSpPr>
      <dsp:spPr>
        <a:xfrm>
          <a:off x="3077965" y="1590076"/>
          <a:ext cx="326545" cy="1024973"/>
        </a:xfrm>
        <a:custGeom>
          <a:avLst/>
          <a:gdLst/>
          <a:ahLst/>
          <a:cxnLst/>
          <a:rect l="0" t="0" r="0" b="0"/>
          <a:pathLst>
            <a:path>
              <a:moveTo>
                <a:pt x="0" y="1024973"/>
              </a:moveTo>
              <a:lnTo>
                <a:pt x="169966" y="1024973"/>
              </a:lnTo>
              <a:lnTo>
                <a:pt x="169966" y="0"/>
              </a:lnTo>
              <a:lnTo>
                <a:pt x="326545" y="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B5FEE-B85B-A442-900B-C3BB6373224C}">
      <dsp:nvSpPr>
        <dsp:cNvPr id="0" name=""/>
        <dsp:cNvSpPr/>
      </dsp:nvSpPr>
      <dsp:spPr>
        <a:xfrm>
          <a:off x="4970303" y="869384"/>
          <a:ext cx="301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7401"/>
              </a:moveTo>
              <a:lnTo>
                <a:pt x="144459" y="47401"/>
              </a:lnTo>
              <a:lnTo>
                <a:pt x="144459" y="45720"/>
              </a:lnTo>
              <a:lnTo>
                <a:pt x="301039" y="457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D525C-C434-FB48-A559-11B13735A4CB}">
      <dsp:nvSpPr>
        <dsp:cNvPr id="0" name=""/>
        <dsp:cNvSpPr/>
      </dsp:nvSpPr>
      <dsp:spPr>
        <a:xfrm>
          <a:off x="3077965" y="916785"/>
          <a:ext cx="326545" cy="1698263"/>
        </a:xfrm>
        <a:custGeom>
          <a:avLst/>
          <a:gdLst/>
          <a:ahLst/>
          <a:cxnLst/>
          <a:rect l="0" t="0" r="0" b="0"/>
          <a:pathLst>
            <a:path>
              <a:moveTo>
                <a:pt x="0" y="1698263"/>
              </a:moveTo>
              <a:lnTo>
                <a:pt x="169966" y="1698263"/>
              </a:lnTo>
              <a:lnTo>
                <a:pt x="169966" y="0"/>
              </a:lnTo>
              <a:lnTo>
                <a:pt x="326545" y="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445B2-A691-A747-9589-1EBA7807B186}">
      <dsp:nvSpPr>
        <dsp:cNvPr id="0" name=""/>
        <dsp:cNvSpPr/>
      </dsp:nvSpPr>
      <dsp:spPr>
        <a:xfrm>
          <a:off x="4948883" y="196094"/>
          <a:ext cx="3224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866"/>
              </a:moveTo>
              <a:lnTo>
                <a:pt x="165879" y="46866"/>
              </a:lnTo>
              <a:lnTo>
                <a:pt x="165879" y="45720"/>
              </a:lnTo>
              <a:lnTo>
                <a:pt x="322459" y="45720"/>
              </a:lnTo>
            </a:path>
          </a:pathLst>
        </a:custGeom>
        <a:noFill/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1A15C-E5EE-3848-B392-DEEAB5B6F13F}">
      <dsp:nvSpPr>
        <dsp:cNvPr id="0" name=""/>
        <dsp:cNvSpPr/>
      </dsp:nvSpPr>
      <dsp:spPr>
        <a:xfrm>
          <a:off x="3077965" y="242960"/>
          <a:ext cx="305125" cy="2372088"/>
        </a:xfrm>
        <a:custGeom>
          <a:avLst/>
          <a:gdLst/>
          <a:ahLst/>
          <a:cxnLst/>
          <a:rect l="0" t="0" r="0" b="0"/>
          <a:pathLst>
            <a:path>
              <a:moveTo>
                <a:pt x="0" y="2372088"/>
              </a:moveTo>
              <a:lnTo>
                <a:pt x="148546" y="2372088"/>
              </a:lnTo>
              <a:lnTo>
                <a:pt x="148546" y="0"/>
              </a:lnTo>
              <a:lnTo>
                <a:pt x="305125" y="0"/>
              </a:lnTo>
            </a:path>
          </a:pathLst>
        </a:custGeom>
        <a:noFill/>
        <a:ln w="381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16472-469A-954C-997C-5CB460043F4B}">
      <dsp:nvSpPr>
        <dsp:cNvPr id="0" name=""/>
        <dsp:cNvSpPr/>
      </dsp:nvSpPr>
      <dsp:spPr>
        <a:xfrm>
          <a:off x="1512174" y="2376266"/>
          <a:ext cx="1565791" cy="477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lativ</a:t>
          </a:r>
          <a:endParaRPr lang="en-US" sz="2400" b="1" kern="1200" dirty="0"/>
        </a:p>
      </dsp:txBody>
      <dsp:txXfrm>
        <a:off x="1512174" y="2376266"/>
        <a:ext cx="1565791" cy="477566"/>
      </dsp:txXfrm>
    </dsp:sp>
    <dsp:sp modelId="{C4CC46C3-B539-354C-B40E-4A7440B0E5A1}">
      <dsp:nvSpPr>
        <dsp:cNvPr id="0" name=""/>
        <dsp:cNvSpPr/>
      </dsp:nvSpPr>
      <dsp:spPr>
        <a:xfrm>
          <a:off x="3383091" y="4177"/>
          <a:ext cx="1565791" cy="477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Procurement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Department</a:t>
          </a:r>
          <a:endParaRPr lang="en-US" sz="1400" b="1" kern="1200" dirty="0"/>
        </a:p>
      </dsp:txBody>
      <dsp:txXfrm>
        <a:off x="3383091" y="4177"/>
        <a:ext cx="1565791" cy="477566"/>
      </dsp:txXfrm>
    </dsp:sp>
    <dsp:sp modelId="{C0547C92-925C-6844-BF9A-5357DA5AC175}">
      <dsp:nvSpPr>
        <dsp:cNvPr id="0" name=""/>
        <dsp:cNvSpPr/>
      </dsp:nvSpPr>
      <dsp:spPr>
        <a:xfrm>
          <a:off x="5271342" y="3031"/>
          <a:ext cx="1565791" cy="477566"/>
        </a:xfrm>
        <a:prstGeom prst="rect">
          <a:avLst/>
        </a:prstGeom>
        <a:solidFill>
          <a:schemeClr val="accent3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Procure materials </a:t>
          </a:r>
          <a:endParaRPr lang="en-US" sz="1400" b="1" kern="1200" dirty="0"/>
        </a:p>
      </dsp:txBody>
      <dsp:txXfrm>
        <a:off x="5271342" y="3031"/>
        <a:ext cx="1565791" cy="477566"/>
      </dsp:txXfrm>
    </dsp:sp>
    <dsp:sp modelId="{63F97DE2-C88F-5F4F-AB0B-937FA6CE6548}">
      <dsp:nvSpPr>
        <dsp:cNvPr id="0" name=""/>
        <dsp:cNvSpPr/>
      </dsp:nvSpPr>
      <dsp:spPr>
        <a:xfrm>
          <a:off x="3404511" y="678002"/>
          <a:ext cx="1565791" cy="477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R&amp;D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Department</a:t>
          </a:r>
          <a:endParaRPr lang="en-US" sz="1400" b="1" kern="1200" dirty="0"/>
        </a:p>
      </dsp:txBody>
      <dsp:txXfrm>
        <a:off x="3404511" y="678002"/>
        <a:ext cx="1565791" cy="477566"/>
      </dsp:txXfrm>
    </dsp:sp>
    <dsp:sp modelId="{EC0E0DE2-B8D2-E04A-AC0A-E02146F7AD09}">
      <dsp:nvSpPr>
        <dsp:cNvPr id="0" name=""/>
        <dsp:cNvSpPr/>
      </dsp:nvSpPr>
      <dsp:spPr>
        <a:xfrm>
          <a:off x="5271342" y="676321"/>
          <a:ext cx="1565791" cy="477566"/>
        </a:xfrm>
        <a:prstGeom prst="rect">
          <a:avLst/>
        </a:prstGeom>
        <a:solidFill>
          <a:schemeClr val="accent3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Design and merchandising</a:t>
          </a:r>
          <a:endParaRPr lang="en-US" sz="1400" b="1" kern="1200" dirty="0"/>
        </a:p>
      </dsp:txBody>
      <dsp:txXfrm>
        <a:off x="5271342" y="676321"/>
        <a:ext cx="1565791" cy="477566"/>
      </dsp:txXfrm>
    </dsp:sp>
    <dsp:sp modelId="{E72E5325-0E90-42F0-AADD-6C0659ABD6EB}">
      <dsp:nvSpPr>
        <dsp:cNvPr id="0" name=""/>
        <dsp:cNvSpPr/>
      </dsp:nvSpPr>
      <dsp:spPr>
        <a:xfrm>
          <a:off x="3404511" y="1351293"/>
          <a:ext cx="1565791" cy="477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/>
            <a:t>Customer service</a:t>
          </a:r>
          <a:endParaRPr lang="zh-TW" altLang="en-US" sz="1400" b="1" kern="1200" dirty="0"/>
        </a:p>
      </dsp:txBody>
      <dsp:txXfrm>
        <a:off x="3404511" y="1351293"/>
        <a:ext cx="1565791" cy="477566"/>
      </dsp:txXfrm>
    </dsp:sp>
    <dsp:sp modelId="{CC9DCB62-B530-464A-B196-FE5EE4895A28}">
      <dsp:nvSpPr>
        <dsp:cNvPr id="0" name=""/>
        <dsp:cNvSpPr/>
      </dsp:nvSpPr>
      <dsp:spPr>
        <a:xfrm>
          <a:off x="5283461" y="1351293"/>
          <a:ext cx="1565791" cy="477566"/>
        </a:xfrm>
        <a:prstGeom prst="rect">
          <a:avLst/>
        </a:prstGeom>
        <a:solidFill>
          <a:schemeClr val="accent3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b="1" kern="1200" dirty="0" smtClean="0"/>
            <a:t>Collect feedback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300" b="1" kern="1200" dirty="0" smtClean="0"/>
            <a:t>Call service</a:t>
          </a:r>
          <a:endParaRPr lang="zh-TW" altLang="en-US" sz="1300" b="1" kern="1200" dirty="0"/>
        </a:p>
      </dsp:txBody>
      <dsp:txXfrm>
        <a:off x="5283461" y="1351293"/>
        <a:ext cx="1565791" cy="477566"/>
      </dsp:txXfrm>
    </dsp:sp>
    <dsp:sp modelId="{1FF5CE4B-3B56-BF48-91C4-FCBF9D2BBA42}">
      <dsp:nvSpPr>
        <dsp:cNvPr id="0" name=""/>
        <dsp:cNvSpPr/>
      </dsp:nvSpPr>
      <dsp:spPr>
        <a:xfrm>
          <a:off x="3404511" y="2107078"/>
          <a:ext cx="1565791" cy="477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Product department</a:t>
          </a:r>
          <a:endParaRPr lang="en-US" sz="1400" b="1" kern="1200" dirty="0"/>
        </a:p>
      </dsp:txBody>
      <dsp:txXfrm>
        <a:off x="3404511" y="2107078"/>
        <a:ext cx="1565791" cy="477566"/>
      </dsp:txXfrm>
    </dsp:sp>
    <dsp:sp modelId="{C9C8F622-613F-F84A-9222-409A4F16796E}">
      <dsp:nvSpPr>
        <dsp:cNvPr id="0" name=""/>
        <dsp:cNvSpPr/>
      </dsp:nvSpPr>
      <dsp:spPr>
        <a:xfrm>
          <a:off x="5271342" y="2022902"/>
          <a:ext cx="1615912" cy="642556"/>
        </a:xfrm>
        <a:prstGeom prst="rect">
          <a:avLst/>
        </a:prstGeom>
        <a:solidFill>
          <a:schemeClr val="accent3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Quality control &amp; Monitoring the schedule</a:t>
          </a:r>
          <a:endParaRPr lang="en-US" sz="1400" b="1" kern="1200" dirty="0"/>
        </a:p>
      </dsp:txBody>
      <dsp:txXfrm>
        <a:off x="5271342" y="2022902"/>
        <a:ext cx="1615912" cy="642556"/>
      </dsp:txXfrm>
    </dsp:sp>
    <dsp:sp modelId="{99757DAE-5A67-9345-85C9-B9F7AA8A9A1A}">
      <dsp:nvSpPr>
        <dsp:cNvPr id="0" name=""/>
        <dsp:cNvSpPr/>
      </dsp:nvSpPr>
      <dsp:spPr>
        <a:xfrm>
          <a:off x="3418650" y="2862863"/>
          <a:ext cx="1565791" cy="477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Marketing department</a:t>
          </a:r>
          <a:endParaRPr lang="en-US" sz="1400" b="1" kern="1200" dirty="0"/>
        </a:p>
      </dsp:txBody>
      <dsp:txXfrm>
        <a:off x="3418650" y="2862863"/>
        <a:ext cx="1565791" cy="477566"/>
      </dsp:txXfrm>
    </dsp:sp>
    <dsp:sp modelId="{0B22375F-9731-3E4C-A673-B5BB4FE01195}">
      <dsp:nvSpPr>
        <dsp:cNvPr id="0" name=""/>
        <dsp:cNvSpPr/>
      </dsp:nvSpPr>
      <dsp:spPr>
        <a:xfrm>
          <a:off x="5271342" y="2861182"/>
          <a:ext cx="1565791" cy="477566"/>
        </a:xfrm>
        <a:prstGeom prst="rect">
          <a:avLst/>
        </a:prstGeom>
        <a:solidFill>
          <a:schemeClr val="accent3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Marketing plan </a:t>
          </a:r>
          <a:endParaRPr lang="en-US" sz="1400" b="1" kern="1200" dirty="0"/>
        </a:p>
      </dsp:txBody>
      <dsp:txXfrm>
        <a:off x="5271342" y="2861182"/>
        <a:ext cx="1565791" cy="477566"/>
      </dsp:txXfrm>
    </dsp:sp>
    <dsp:sp modelId="{55ACD9E8-584E-5A4B-898E-A7284FEDBDE7}">
      <dsp:nvSpPr>
        <dsp:cNvPr id="0" name=""/>
        <dsp:cNvSpPr/>
      </dsp:nvSpPr>
      <dsp:spPr>
        <a:xfrm>
          <a:off x="3404511" y="3536154"/>
          <a:ext cx="1565791" cy="477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Financial department</a:t>
          </a:r>
          <a:endParaRPr lang="en-US" sz="1400" b="1" kern="1200" dirty="0"/>
        </a:p>
      </dsp:txBody>
      <dsp:txXfrm>
        <a:off x="3404511" y="3536154"/>
        <a:ext cx="1565791" cy="477566"/>
      </dsp:txXfrm>
    </dsp:sp>
    <dsp:sp modelId="{FB7BE5E9-C3A0-5C43-814D-7F2A9E8BE0FF}">
      <dsp:nvSpPr>
        <dsp:cNvPr id="0" name=""/>
        <dsp:cNvSpPr/>
      </dsp:nvSpPr>
      <dsp:spPr>
        <a:xfrm>
          <a:off x="5271342" y="3534472"/>
          <a:ext cx="1565791" cy="477566"/>
        </a:xfrm>
        <a:prstGeom prst="rect">
          <a:avLst/>
        </a:prstGeom>
        <a:solidFill>
          <a:schemeClr val="accent3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Funds &amp; cost management</a:t>
          </a:r>
          <a:endParaRPr lang="en-US" sz="1400" b="1" kern="1200" dirty="0"/>
        </a:p>
      </dsp:txBody>
      <dsp:txXfrm>
        <a:off x="5271342" y="3534472"/>
        <a:ext cx="1565791" cy="477566"/>
      </dsp:txXfrm>
    </dsp:sp>
    <dsp:sp modelId="{B60BCE9E-55A7-C840-B5BC-39D897075DE9}">
      <dsp:nvSpPr>
        <dsp:cNvPr id="0" name=""/>
        <dsp:cNvSpPr/>
      </dsp:nvSpPr>
      <dsp:spPr>
        <a:xfrm>
          <a:off x="3404511" y="4209444"/>
          <a:ext cx="1565791" cy="477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Human Resource</a:t>
          </a:r>
          <a:endParaRPr lang="en-US" sz="1400" b="1" kern="1200" dirty="0"/>
        </a:p>
      </dsp:txBody>
      <dsp:txXfrm>
        <a:off x="3404511" y="4209444"/>
        <a:ext cx="1565791" cy="477566"/>
      </dsp:txXfrm>
    </dsp:sp>
    <dsp:sp modelId="{5D027E03-7DB9-374D-8B26-D272190E6F99}">
      <dsp:nvSpPr>
        <dsp:cNvPr id="0" name=""/>
        <dsp:cNvSpPr/>
      </dsp:nvSpPr>
      <dsp:spPr>
        <a:xfrm>
          <a:off x="5271342" y="4207763"/>
          <a:ext cx="1565791" cy="477566"/>
        </a:xfrm>
        <a:prstGeom prst="rect">
          <a:avLst/>
        </a:prstGeom>
        <a:solidFill>
          <a:schemeClr val="accent3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Recruitment</a:t>
          </a:r>
          <a:r>
            <a:rPr lang="zh-TW" altLang="en-US" sz="1400" b="1" kern="1200" dirty="0" smtClean="0"/>
            <a:t> </a:t>
          </a:r>
          <a:r>
            <a:rPr lang="en-US" altLang="zh-TW" sz="1400" b="1" kern="1200" dirty="0" smtClean="0"/>
            <a:t>&amp; training</a:t>
          </a:r>
          <a:endParaRPr lang="en-US" sz="1400" b="1" kern="1200" dirty="0"/>
        </a:p>
      </dsp:txBody>
      <dsp:txXfrm>
        <a:off x="5271342" y="4207763"/>
        <a:ext cx="1565791" cy="477566"/>
      </dsp:txXfrm>
    </dsp:sp>
    <dsp:sp modelId="{47266685-B23E-2E4C-8871-AB8058CBF641}">
      <dsp:nvSpPr>
        <dsp:cNvPr id="0" name=""/>
        <dsp:cNvSpPr/>
      </dsp:nvSpPr>
      <dsp:spPr>
        <a:xfrm>
          <a:off x="3404511" y="4882734"/>
          <a:ext cx="1565791" cy="477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IT department</a:t>
          </a:r>
          <a:endParaRPr lang="en-US" sz="1400" b="1" kern="1200" dirty="0"/>
        </a:p>
      </dsp:txBody>
      <dsp:txXfrm>
        <a:off x="3404511" y="4882734"/>
        <a:ext cx="1565791" cy="477566"/>
      </dsp:txXfrm>
    </dsp:sp>
    <dsp:sp modelId="{6DBFE755-95E9-244B-BA99-049F13F52859}">
      <dsp:nvSpPr>
        <dsp:cNvPr id="0" name=""/>
        <dsp:cNvSpPr/>
      </dsp:nvSpPr>
      <dsp:spPr>
        <a:xfrm>
          <a:off x="5271342" y="4881053"/>
          <a:ext cx="1565791" cy="477566"/>
        </a:xfrm>
        <a:prstGeom prst="rect">
          <a:avLst/>
        </a:prstGeom>
        <a:solidFill>
          <a:schemeClr val="accent3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Website development</a:t>
          </a:r>
          <a:endParaRPr lang="en-US" sz="1400" b="1" kern="1200" dirty="0"/>
        </a:p>
      </dsp:txBody>
      <dsp:txXfrm>
        <a:off x="5271342" y="4881053"/>
        <a:ext cx="1565791" cy="477566"/>
      </dsp:txXfrm>
    </dsp:sp>
    <dsp:sp modelId="{72CA384F-4EC1-7F48-81C4-FD26480A2E09}">
      <dsp:nvSpPr>
        <dsp:cNvPr id="0" name=""/>
        <dsp:cNvSpPr/>
      </dsp:nvSpPr>
      <dsp:spPr>
        <a:xfrm>
          <a:off x="3404511" y="5556025"/>
          <a:ext cx="1565791" cy="4775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Logistic department</a:t>
          </a:r>
          <a:endParaRPr lang="en-US" sz="1400" b="1" kern="1200" dirty="0"/>
        </a:p>
      </dsp:txBody>
      <dsp:txXfrm>
        <a:off x="3404511" y="5556025"/>
        <a:ext cx="1565791" cy="477566"/>
      </dsp:txXfrm>
    </dsp:sp>
    <dsp:sp modelId="{7292EEB7-7D39-F743-9780-2CDF19BC08B3}">
      <dsp:nvSpPr>
        <dsp:cNvPr id="0" name=""/>
        <dsp:cNvSpPr/>
      </dsp:nvSpPr>
      <dsp:spPr>
        <a:xfrm>
          <a:off x="5283461" y="5556025"/>
          <a:ext cx="1565791" cy="477566"/>
        </a:xfrm>
        <a:prstGeom prst="rect">
          <a:avLst/>
        </a:prstGeom>
        <a:solidFill>
          <a:schemeClr val="accent3"/>
        </a:solidFill>
        <a:ln w="63500" cap="flat" cmpd="sng" algn="ctr">
          <a:solidFill>
            <a:schemeClr val="lt1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Warehouse &amp; logistic planning </a:t>
          </a:r>
          <a:endParaRPr lang="en-US" sz="1400" b="1" kern="1200" dirty="0"/>
        </a:p>
      </dsp:txBody>
      <dsp:txXfrm>
        <a:off x="5283461" y="5556025"/>
        <a:ext cx="1565791" cy="477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CFBD9-3AC5-4290-A58F-E073420A9692}" type="datetimeFigureOut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smtClean="0"/>
              <a:t>1234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09449-7F4A-4AF3-855F-5AEEAA5E1FC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5A26F-7362-45E6-958C-E3F8882F369E}" type="datetimeFigureOut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smtClean="0"/>
              <a:t>1234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C71F5-498D-4B67-B315-A9A27F756A3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BDB8-9382-44F2-AB1A-C0484A2713C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1234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C71F5-498D-4B67-B315-A9A27F756A33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1234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C71F5-498D-4B67-B315-A9A27F756A33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 thirty-eight color, one hundred sixty-eight 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yuan's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famous polo shirt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Established in 2007, revenue three years ago. 6.7 billion in revenue last year explosion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Hair growth, reaching 1.5 billion, growth of more than 300%.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Positioning in a simple, only in color, the version with a little printing chart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Make changes on the case, never to catch additional flow </a:t>
            </a:r>
            <a:r>
              <a:rPr lang="en-US" altLang="zh-TW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Sulei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 by popular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And other accessories.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BDB8-9382-44F2-AB1A-C0484A2713C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與競爭對手相比</a:t>
            </a:r>
            <a:r>
              <a:rPr lang="en-US" altLang="zh-TW" dirty="0" smtClean="0"/>
              <a:t>,</a:t>
            </a:r>
            <a:r>
              <a:rPr lang="zh-TW" altLang="en-US" dirty="0" smtClean="0"/>
              <a:t>提供半價卻同品質的服裝</a:t>
            </a:r>
            <a:endParaRPr lang="en-US" altLang="zh-TW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dirty="0" smtClean="0"/>
              <a:t>2. </a:t>
            </a:r>
            <a:r>
              <a:rPr lang="zh-TW" altLang="en-US" dirty="0" smtClean="0"/>
              <a:t>仔細觀察消費者的需求與意見</a:t>
            </a:r>
            <a:endParaRPr lang="en-US" altLang="zh-TW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dirty="0" smtClean="0"/>
              <a:t>    </a:t>
            </a:r>
            <a:r>
              <a:rPr lang="en-US" altLang="zh-TW" dirty="0" smtClean="0"/>
              <a:t>a. </a:t>
            </a:r>
            <a:r>
              <a:rPr lang="zh-TW" altLang="en-US" dirty="0" smtClean="0"/>
              <a:t>利用留言板收集</a:t>
            </a:r>
            <a:r>
              <a:rPr lang="en-US" altLang="zh-TW" dirty="0" smtClean="0"/>
              <a:t>feedback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aseline="0" dirty="0" smtClean="0"/>
              <a:t>    b. </a:t>
            </a:r>
            <a:r>
              <a:rPr lang="zh-TW" altLang="en-US" baseline="0" dirty="0" smtClean="0"/>
              <a:t>利用儲存在</a:t>
            </a:r>
            <a:r>
              <a:rPr lang="en-US" altLang="zh-TW" baseline="0" dirty="0" smtClean="0"/>
              <a:t>Server</a:t>
            </a:r>
            <a:r>
              <a:rPr lang="zh-TW" altLang="en-US" baseline="0" dirty="0" smtClean="0"/>
              <a:t>端的</a:t>
            </a:r>
            <a:r>
              <a:rPr lang="en-US" altLang="zh-TW" baseline="0" dirty="0" smtClean="0"/>
              <a:t>User Access log </a:t>
            </a:r>
            <a:r>
              <a:rPr lang="zh-TW" altLang="en-US" baseline="0" dirty="0" smtClean="0"/>
              <a:t>紀錄使用者在站內的瀏覽活動</a:t>
            </a:r>
            <a:r>
              <a:rPr lang="en-US" altLang="zh-TW" baseline="0" dirty="0" smtClean="0"/>
              <a:t>,</a:t>
            </a:r>
            <a:r>
              <a:rPr lang="zh-TW" altLang="en-US" baseline="0" dirty="0" smtClean="0"/>
              <a:t>以進行消費者行為的        </a:t>
            </a:r>
            <a:endParaRPr lang="en-US" altLang="zh-TW" baseline="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zh-TW" altLang="en-US" baseline="0" dirty="0" smtClean="0"/>
              <a:t>觀察</a:t>
            </a:r>
            <a:endParaRPr lang="en-US" altLang="zh-TW" baseline="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baseline="0" dirty="0" smtClean="0"/>
              <a:t>3. </a:t>
            </a:r>
            <a:r>
              <a:rPr lang="zh-TW" altLang="en-US" baseline="0" dirty="0" smtClean="0"/>
              <a:t>利用關鍵字廣告放置於 各大網站</a:t>
            </a:r>
            <a:endParaRPr lang="en-US" altLang="zh-TW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altLang="zh-TW" dirty="0" smtClean="0"/>
          </a:p>
          <a:p>
            <a:pPr>
              <a:lnSpc>
                <a:spcPct val="90000"/>
              </a:lnSpc>
              <a:buFontTx/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BDB8-9382-44F2-AB1A-C0484A2713C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站內的好評留言</a:t>
            </a:r>
            <a:endParaRPr lang="en-US" altLang="zh-TW" dirty="0" smtClean="0"/>
          </a:p>
          <a:p>
            <a:r>
              <a:rPr lang="zh-TW" altLang="en-US" dirty="0" smtClean="0"/>
              <a:t>提供了收集客戶意見的平台以及讓其他使用者觀看已購買者的評論</a:t>
            </a:r>
            <a:endParaRPr lang="en-US" altLang="zh-TW" dirty="0" smtClean="0"/>
          </a:p>
          <a:p>
            <a:r>
              <a:rPr lang="zh-TW" altLang="en-US" dirty="0" smtClean="0"/>
              <a:t>不過收集的方式是以</a:t>
            </a:r>
            <a:r>
              <a:rPr lang="en-US" altLang="zh-TW" dirty="0" smtClean="0"/>
              <a:t>E-mail</a:t>
            </a:r>
            <a:r>
              <a:rPr lang="zh-TW" altLang="en-US" dirty="0" smtClean="0"/>
              <a:t>收集意見</a:t>
            </a:r>
            <a:r>
              <a:rPr lang="en-US" altLang="zh-TW" dirty="0" smtClean="0"/>
              <a:t>,</a:t>
            </a:r>
            <a:r>
              <a:rPr lang="zh-TW" altLang="en-US" dirty="0" smtClean="0"/>
              <a:t>無法直接留言在網站上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1234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C71F5-498D-4B67-B315-A9A27F756A3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0C3-007B-504F-98F7-362C6E1AA0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5119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推估的</a:t>
            </a:r>
            <a:r>
              <a:rPr lang="en-US" dirty="0" err="1" smtClean="0"/>
              <a:t>lativ</a:t>
            </a:r>
            <a:r>
              <a:rPr lang="zh-TW" altLang="en-US" smtClean="0"/>
              <a:t>組織架構，工作內容會細講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E60C3-007B-504F-98F7-362C6E1AA0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312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Dynamic web pages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1234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C71F5-498D-4B67-B315-A9A27F756A33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process of intercepting an incoming Web request and automatically redirecting it to a different URL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1234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C71F5-498D-4B67-B315-A9A27F756A33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TW" smtClean="0"/>
              <a:t>1234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C71F5-498D-4B67-B315-A9A27F756A33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C7242-D357-404D-B8E5-1D770A88F36E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2E13-6BF7-4283-A4AC-7F7717E03B9C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BA9A0-F355-4FE8-85FA-FC4AFDD96713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197AEB-ED3F-43C5-AAC0-C12849E04F9E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44D6-133B-4BD0-A29B-7071B214BC82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9751-E6A9-4F86-A1C2-71673A4DBDA1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5A34-0579-4CBF-99B0-C6DE9243C027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CEB1-D93E-4760-981C-0ADF5BF1EF26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1029C-642E-4B84-9CA0-F52C81C430C1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D575C1-D3C2-43A1-8700-FC58B0E7BB7D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F9F7-9C6D-4A31-8DC5-E3A6A5FCE231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1CA9CF-CB55-40AF-B35C-FBFFF278938C}" type="datetime1">
              <a:rPr lang="zh-TW" altLang="en-US" smtClean="0"/>
              <a:pPr/>
              <a:t>2011/11/30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1F07AE8-32F1-4AE4-83E4-4DC1430C844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lativ.com.tw/" TargetMode="External"/><Relationship Id="rId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nic.net.tw/newdn/index.php" TargetMode="External"/><Relationship Id="rId2" Type="http://schemas.openxmlformats.org/officeDocument/2006/relationships/hyperlink" Target="http://www.lativ.com.tw/OnSale/3P19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url-info.appspot.com/" TargetMode="External"/><Relationship Id="rId4" Type="http://schemas.openxmlformats.org/officeDocument/2006/relationships/hyperlink" Target="http://www.104.com.tw/jobbank/custjob/index.php?r=cust&amp;j=5e4a4425346c3e6948423a1d1d1d1d5f2443a363189j01&amp;jobsource=checkcpage=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yag.com/3034/book" TargetMode="External"/><Relationship Id="rId2" Type="http://schemas.openxmlformats.org/officeDocument/2006/relationships/hyperlink" Target="http://www.cw.com.tw/article/article.action?id=501270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taiwan.cw.com.tw/magazine/location_article9-1.aspx" TargetMode="External"/><Relationship Id="rId4" Type="http://schemas.openxmlformats.org/officeDocument/2006/relationships/hyperlink" Target="http://mitbrand.blogspot.com/2011/04/lativ-1.html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tretailing.com/eng/group/strategy/uniqlobusiness.html#biz03" TargetMode="External"/><Relationship Id="rId2" Type="http://schemas.openxmlformats.org/officeDocument/2006/relationships/hyperlink" Target="http://www.youtube.com/watch?v=VnULbD8N9ZQ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jcnetcorp.com/Public/F911.aspx?NewsCenter_ID=cf09ba93-6cc7-48ad-89d0-211978adbc25&amp;News_ID=59dcd5e1-5750-46c3-ab08-ad357bf61385&amp;NewsType=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3387080"/>
          </a:xfrm>
        </p:spPr>
        <p:txBody>
          <a:bodyPr/>
          <a:lstStyle/>
          <a:p>
            <a:pPr algn="ctr">
              <a:buNone/>
            </a:pPr>
            <a:r>
              <a:rPr lang="en-US" altLang="zh-TW" b="1" dirty="0" smtClean="0"/>
              <a:t>                                                   </a:t>
            </a:r>
          </a:p>
          <a:p>
            <a:pPr algn="ctr">
              <a:buNone/>
            </a:pPr>
            <a:r>
              <a:rPr lang="zh-TW" altLang="en-US" b="1" dirty="0" smtClean="0"/>
              <a:t>                                                          </a:t>
            </a:r>
            <a:r>
              <a:rPr lang="en-US" altLang="zh-TW" b="1" dirty="0" smtClean="0"/>
              <a:t>Advisor: John Sum</a:t>
            </a:r>
          </a:p>
          <a:p>
            <a:pPr algn="ctr">
              <a:buNone/>
            </a:pPr>
            <a:r>
              <a:rPr lang="en-US" altLang="zh-TW" b="1" dirty="0" smtClean="0"/>
              <a:t>                                     Team 4 :                                       </a:t>
            </a:r>
          </a:p>
          <a:p>
            <a:pPr algn="ctr">
              <a:buNone/>
            </a:pPr>
            <a:r>
              <a:rPr lang="en-US" altLang="zh-TW" b="1" dirty="0" smtClean="0"/>
              <a:t>                                                     7100026114  Ariel</a:t>
            </a:r>
            <a:endParaRPr lang="zh-TW" altLang="zh-TW" dirty="0" smtClean="0"/>
          </a:p>
          <a:p>
            <a:pPr algn="r">
              <a:buNone/>
            </a:pPr>
            <a:r>
              <a:rPr lang="en-US" altLang="zh-TW" b="1" dirty="0" smtClean="0"/>
              <a:t>7099026110  Stephen</a:t>
            </a:r>
            <a:r>
              <a:rPr lang="en-US" altLang="zh-TW" dirty="0" smtClean="0"/>
              <a:t> </a:t>
            </a:r>
          </a:p>
          <a:p>
            <a:pPr algn="ctr">
              <a:buNone/>
            </a:pPr>
            <a:r>
              <a:rPr lang="en-US" altLang="zh-TW" b="1" dirty="0" smtClean="0"/>
              <a:t>                                                        7100026104  Mars</a:t>
            </a:r>
            <a:endParaRPr lang="zh-TW" altLang="zh-TW" dirty="0" smtClean="0"/>
          </a:p>
          <a:p>
            <a:pPr algn="ctr">
              <a:buNone/>
            </a:pPr>
            <a:r>
              <a:rPr lang="en-US" altLang="zh-TW" b="1" dirty="0" smtClean="0"/>
              <a:t>                                                          7100026108  Aaron</a:t>
            </a:r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1944216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E-Commerce Website Development Mini-Project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81128"/>
            <a:ext cx="3888432" cy="13265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9" y="2757711"/>
            <a:ext cx="1584176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836712"/>
            <a:ext cx="3786188" cy="51275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2" y="1"/>
            <a:ext cx="8643938" cy="884039"/>
          </a:xfrm>
        </p:spPr>
        <p:txBody>
          <a:bodyPr lIns="64291" tIns="32146" rIns="64291" bIns="32146"/>
          <a:lstStyle/>
          <a:p>
            <a:pPr lvl="0">
              <a:spcBef>
                <a:spcPts val="3000"/>
              </a:spcBef>
            </a:pPr>
            <a:r>
              <a:rPr lang="en-US" altLang="zh-TW" sz="4400" dirty="0" smtClean="0"/>
              <a:t>Website Interface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6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876173"/>
            <a:ext cx="3168352" cy="48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2" y="1"/>
            <a:ext cx="8643938" cy="884039"/>
          </a:xfrm>
        </p:spPr>
        <p:txBody>
          <a:bodyPr lIns="64291" tIns="32146" rIns="64291" bIns="32146"/>
          <a:lstStyle/>
          <a:p>
            <a:pPr lvl="0">
              <a:spcBef>
                <a:spcPts val="3000"/>
              </a:spcBef>
            </a:pPr>
            <a:r>
              <a:rPr lang="en-US" altLang="zh-TW" sz="4400" dirty="0" smtClean="0"/>
              <a:t>Website Interface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9048" y="1491258"/>
            <a:ext cx="8565905" cy="3866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3242" y="1830586"/>
            <a:ext cx="1723430" cy="508992"/>
            <a:chOff x="0" y="0"/>
            <a:chExt cx="1544" cy="456"/>
          </a:xfrm>
        </p:grpSpPr>
        <p:sp>
          <p:nvSpPr>
            <p:cNvPr id="21512" name="AutoShape 3"/>
            <p:cNvSpPr>
              <a:spLocks/>
            </p:cNvSpPr>
            <p:nvPr/>
          </p:nvSpPr>
          <p:spPr bwMode="auto">
            <a:xfrm>
              <a:off x="40" y="32"/>
              <a:ext cx="1472" cy="392"/>
            </a:xfrm>
            <a:prstGeom prst="roundRect">
              <a:avLst>
                <a:gd name="adj" fmla="val 30611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1513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544" cy="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52055" y="1916832"/>
            <a:ext cx="3428057" cy="360040"/>
            <a:chOff x="0" y="0"/>
            <a:chExt cx="2976" cy="456"/>
          </a:xfrm>
        </p:grpSpPr>
        <p:sp>
          <p:nvSpPr>
            <p:cNvPr id="21510" name="AutoShape 6"/>
            <p:cNvSpPr>
              <a:spLocks/>
            </p:cNvSpPr>
            <p:nvPr/>
          </p:nvSpPr>
          <p:spPr bwMode="auto">
            <a:xfrm>
              <a:off x="40" y="32"/>
              <a:ext cx="2904" cy="392"/>
            </a:xfrm>
            <a:prstGeom prst="roundRect">
              <a:avLst>
                <a:gd name="adj" fmla="val 30611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1511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976" cy="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1509" name="Rectangle 9"/>
          <p:cNvSpPr>
            <a:spLocks/>
          </p:cNvSpPr>
          <p:nvPr/>
        </p:nvSpPr>
        <p:spPr bwMode="auto">
          <a:xfrm>
            <a:off x="3491880" y="1052736"/>
            <a:ext cx="1624227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  <a:ea typeface="MS PGothic" pitchFamily="34" charset="-128"/>
              </a:rPr>
              <a:t>Categories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12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cxnSp>
        <p:nvCxnSpPr>
          <p:cNvPr id="13" name="直線單箭頭接點 12"/>
          <p:cNvCxnSpPr/>
          <p:nvPr/>
        </p:nvCxnSpPr>
        <p:spPr>
          <a:xfrm>
            <a:off x="4211960" y="1412776"/>
            <a:ext cx="0" cy="576064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971600" y="90872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Search</a:t>
            </a:r>
            <a:endParaRPr lang="zh-TW" altLang="en-US" sz="2400" dirty="0">
              <a:solidFill>
                <a:srgbClr val="C00000"/>
              </a:solidFill>
            </a:endParaRPr>
          </a:p>
        </p:txBody>
      </p:sp>
      <p:cxnSp>
        <p:nvCxnSpPr>
          <p:cNvPr id="19" name="直線單箭頭接點 18"/>
          <p:cNvCxnSpPr/>
          <p:nvPr/>
        </p:nvCxnSpPr>
        <p:spPr>
          <a:xfrm>
            <a:off x="1475656" y="1268760"/>
            <a:ext cx="0" cy="576064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5652120" y="1628800"/>
            <a:ext cx="3240360" cy="508992"/>
            <a:chOff x="0" y="0"/>
            <a:chExt cx="1544" cy="456"/>
          </a:xfrm>
        </p:grpSpPr>
        <p:sp>
          <p:nvSpPr>
            <p:cNvPr id="21" name="AutoShape 3"/>
            <p:cNvSpPr>
              <a:spLocks/>
            </p:cNvSpPr>
            <p:nvPr/>
          </p:nvSpPr>
          <p:spPr bwMode="auto">
            <a:xfrm>
              <a:off x="40" y="32"/>
              <a:ext cx="1472" cy="392"/>
            </a:xfrm>
            <a:prstGeom prst="roundRect">
              <a:avLst>
                <a:gd name="adj" fmla="val 30611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2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544" cy="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3" name="文字方塊 22"/>
          <p:cNvSpPr txBox="1"/>
          <p:nvPr/>
        </p:nvSpPr>
        <p:spPr>
          <a:xfrm>
            <a:off x="2411760" y="105273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C000"/>
                </a:solidFill>
              </a:rPr>
              <a:t>Log in</a:t>
            </a:r>
            <a:endParaRPr lang="zh-TW" altLang="en-US" sz="2000" dirty="0">
              <a:solidFill>
                <a:srgbClr val="FFC000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>
            <a:off x="2915816" y="1412776"/>
            <a:ext cx="144016" cy="350748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7" name="Group 5"/>
          <p:cNvGrpSpPr>
            <a:grpSpLocks/>
          </p:cNvGrpSpPr>
          <p:nvPr/>
        </p:nvGrpSpPr>
        <p:grpSpPr bwMode="auto">
          <a:xfrm>
            <a:off x="2915816" y="1772816"/>
            <a:ext cx="432048" cy="216024"/>
            <a:chOff x="0" y="0"/>
            <a:chExt cx="1544" cy="456"/>
          </a:xfrm>
        </p:grpSpPr>
        <p:sp>
          <p:nvSpPr>
            <p:cNvPr id="28" name="AutoShape 3"/>
            <p:cNvSpPr>
              <a:spLocks/>
            </p:cNvSpPr>
            <p:nvPr/>
          </p:nvSpPr>
          <p:spPr bwMode="auto">
            <a:xfrm>
              <a:off x="40" y="32"/>
              <a:ext cx="1472" cy="392"/>
            </a:xfrm>
            <a:prstGeom prst="roundRect">
              <a:avLst>
                <a:gd name="adj" fmla="val 30611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9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544" cy="4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33" name="文字方塊 32"/>
          <p:cNvSpPr txBox="1"/>
          <p:nvPr/>
        </p:nvSpPr>
        <p:spPr>
          <a:xfrm>
            <a:off x="6444208" y="90872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7030A0"/>
                </a:solidFill>
              </a:rPr>
              <a:t>Join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cxnSp>
        <p:nvCxnSpPr>
          <p:cNvPr id="34" name="直線單箭頭接點 33"/>
          <p:cNvCxnSpPr/>
          <p:nvPr/>
        </p:nvCxnSpPr>
        <p:spPr>
          <a:xfrm>
            <a:off x="6804248" y="1196752"/>
            <a:ext cx="144016" cy="576064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5580112" y="98072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C000"/>
                </a:solidFill>
              </a:rPr>
              <a:t>About</a:t>
            </a:r>
            <a:endParaRPr lang="zh-TW" altLang="en-US" sz="2000" dirty="0">
              <a:solidFill>
                <a:srgbClr val="FFC000"/>
              </a:solidFill>
            </a:endParaRPr>
          </a:p>
        </p:txBody>
      </p:sp>
      <p:cxnSp>
        <p:nvCxnSpPr>
          <p:cNvPr id="39" name="直線單箭頭接點 38"/>
          <p:cNvCxnSpPr/>
          <p:nvPr/>
        </p:nvCxnSpPr>
        <p:spPr>
          <a:xfrm>
            <a:off x="6228184" y="1340768"/>
            <a:ext cx="72008" cy="504056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6948264" y="620688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</a:rPr>
              <a:t>Check    order</a:t>
            </a:r>
            <a:endParaRPr lang="zh-TW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3" name="直線單箭頭接點 42"/>
          <p:cNvCxnSpPr>
            <a:stCxn id="42" idx="2"/>
          </p:cNvCxnSpPr>
          <p:nvPr/>
        </p:nvCxnSpPr>
        <p:spPr>
          <a:xfrm>
            <a:off x="7452320" y="1328574"/>
            <a:ext cx="144016" cy="516250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文字方塊 43"/>
          <p:cNvSpPr txBox="1"/>
          <p:nvPr/>
        </p:nvSpPr>
        <p:spPr>
          <a:xfrm>
            <a:off x="7739336" y="548680"/>
            <a:ext cx="1404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FFC000"/>
                </a:solidFill>
              </a:rPr>
              <a:t>Subscribe e-paper</a:t>
            </a:r>
            <a:endParaRPr lang="zh-TW" altLang="en-US" sz="2000" dirty="0">
              <a:solidFill>
                <a:srgbClr val="FFC000"/>
              </a:solidFill>
            </a:endParaRPr>
          </a:p>
        </p:txBody>
      </p:sp>
      <p:cxnSp>
        <p:nvCxnSpPr>
          <p:cNvPr id="47" name="直線單箭頭接點 46"/>
          <p:cNvCxnSpPr>
            <a:stCxn id="44" idx="2"/>
          </p:cNvCxnSpPr>
          <p:nvPr/>
        </p:nvCxnSpPr>
        <p:spPr>
          <a:xfrm flipH="1">
            <a:off x="8316416" y="1256566"/>
            <a:ext cx="125252" cy="444242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5656" y="1484784"/>
            <a:ext cx="7293372" cy="41165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2" y="1"/>
            <a:ext cx="8643938" cy="884039"/>
          </a:xfrm>
        </p:spPr>
        <p:txBody>
          <a:bodyPr lIns="64291" tIns="32146" rIns="64291" bIns="32146"/>
          <a:lstStyle/>
          <a:p>
            <a:pPr lvl="0">
              <a:spcBef>
                <a:spcPts val="3000"/>
              </a:spcBef>
            </a:pPr>
            <a:r>
              <a:rPr lang="en-US" altLang="zh-TW" sz="4400" dirty="0" smtClean="0"/>
              <a:t>Website Interface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03648" y="2060848"/>
            <a:ext cx="1437680" cy="1134070"/>
            <a:chOff x="0" y="0"/>
            <a:chExt cx="1288" cy="1016"/>
          </a:xfrm>
        </p:grpSpPr>
        <p:sp>
          <p:nvSpPr>
            <p:cNvPr id="22540" name="AutoShape 3"/>
            <p:cNvSpPr>
              <a:spLocks/>
            </p:cNvSpPr>
            <p:nvPr/>
          </p:nvSpPr>
          <p:spPr bwMode="auto">
            <a:xfrm>
              <a:off x="40" y="32"/>
              <a:ext cx="1216" cy="952"/>
            </a:xfrm>
            <a:prstGeom prst="roundRect">
              <a:avLst>
                <a:gd name="adj" fmla="val 12602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2541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288" cy="10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403648" y="3212976"/>
            <a:ext cx="1526977" cy="1321594"/>
            <a:chOff x="0" y="0"/>
            <a:chExt cx="1368" cy="1184"/>
          </a:xfrm>
        </p:grpSpPr>
        <p:sp>
          <p:nvSpPr>
            <p:cNvPr id="22538" name="AutoShape 6"/>
            <p:cNvSpPr>
              <a:spLocks/>
            </p:cNvSpPr>
            <p:nvPr/>
          </p:nvSpPr>
          <p:spPr bwMode="auto">
            <a:xfrm>
              <a:off x="40" y="32"/>
              <a:ext cx="1296" cy="1120"/>
            </a:xfrm>
            <a:prstGeom prst="roundRect">
              <a:avLst>
                <a:gd name="adj" fmla="val 10713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2539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368" cy="11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22534" name="Rectangle 12"/>
          <p:cNvSpPr>
            <a:spLocks/>
          </p:cNvSpPr>
          <p:nvPr/>
        </p:nvSpPr>
        <p:spPr bwMode="auto">
          <a:xfrm>
            <a:off x="251520" y="2348880"/>
            <a:ext cx="1138453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  <a:ea typeface="MS PGothic" pitchFamily="34" charset="-128"/>
              </a:rPr>
              <a:t>Newest</a:t>
            </a:r>
          </a:p>
          <a:p>
            <a:pPr algn="ctr"/>
            <a:r>
              <a:rPr lang="en-US" altLang="zh-TW" sz="2400" dirty="0" smtClean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zh-TW" sz="2400" dirty="0">
                <a:solidFill>
                  <a:srgbClr val="FF0000"/>
                </a:solidFill>
                <a:ea typeface="MS PGothic" pitchFamily="34" charset="-128"/>
              </a:rPr>
              <a:t>Product</a:t>
            </a:r>
          </a:p>
        </p:txBody>
      </p:sp>
      <p:sp>
        <p:nvSpPr>
          <p:cNvPr id="22535" name="Rectangle 13"/>
          <p:cNvSpPr>
            <a:spLocks/>
          </p:cNvSpPr>
          <p:nvPr/>
        </p:nvSpPr>
        <p:spPr bwMode="auto">
          <a:xfrm>
            <a:off x="251520" y="3429000"/>
            <a:ext cx="11416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 dirty="0">
                <a:solidFill>
                  <a:srgbClr val="0070C0"/>
                </a:solidFill>
                <a:ea typeface="MS PGothic" pitchFamily="34" charset="-128"/>
              </a:rPr>
              <a:t>Bargains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16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5664" y="776883"/>
            <a:ext cx="5862274" cy="57429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32" y="1"/>
            <a:ext cx="8643938" cy="884039"/>
          </a:xfrm>
        </p:spPr>
        <p:txBody>
          <a:bodyPr lIns="64291" tIns="32146" rIns="64291" bIns="32146"/>
          <a:lstStyle/>
          <a:p>
            <a:pPr lvl="0">
              <a:spcBef>
                <a:spcPts val="3000"/>
              </a:spcBef>
            </a:pPr>
            <a:r>
              <a:rPr lang="en-US" altLang="zh-TW" sz="4400" dirty="0" smtClean="0"/>
              <a:t>Website Interface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31640" y="694946"/>
            <a:ext cx="1169789" cy="2089547"/>
            <a:chOff x="0" y="0"/>
            <a:chExt cx="1048" cy="1872"/>
          </a:xfrm>
        </p:grpSpPr>
        <p:sp>
          <p:nvSpPr>
            <p:cNvPr id="24592" name="AutoShape 3"/>
            <p:cNvSpPr>
              <a:spLocks/>
            </p:cNvSpPr>
            <p:nvPr/>
          </p:nvSpPr>
          <p:spPr bwMode="auto">
            <a:xfrm>
              <a:off x="40" y="32"/>
              <a:ext cx="976" cy="1808"/>
            </a:xfrm>
            <a:prstGeom prst="roundRect">
              <a:avLst>
                <a:gd name="adj" fmla="val 12292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4593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048" cy="1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393031" y="2857501"/>
            <a:ext cx="1169789" cy="1053703"/>
            <a:chOff x="0" y="0"/>
            <a:chExt cx="1048" cy="944"/>
          </a:xfrm>
        </p:grpSpPr>
        <p:sp>
          <p:nvSpPr>
            <p:cNvPr id="24590" name="AutoShape 6"/>
            <p:cNvSpPr>
              <a:spLocks/>
            </p:cNvSpPr>
            <p:nvPr/>
          </p:nvSpPr>
          <p:spPr bwMode="auto">
            <a:xfrm>
              <a:off x="40" y="32"/>
              <a:ext cx="976" cy="880"/>
            </a:xfrm>
            <a:prstGeom prst="roundRect">
              <a:avLst>
                <a:gd name="adj" fmla="val 13634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4591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048" cy="9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393032" y="3929062"/>
            <a:ext cx="1160859" cy="946547"/>
            <a:chOff x="0" y="0"/>
            <a:chExt cx="1040" cy="848"/>
          </a:xfrm>
        </p:grpSpPr>
        <p:sp>
          <p:nvSpPr>
            <p:cNvPr id="24588" name="AutoShape 9"/>
            <p:cNvSpPr>
              <a:spLocks/>
            </p:cNvSpPr>
            <p:nvPr/>
          </p:nvSpPr>
          <p:spPr bwMode="auto">
            <a:xfrm>
              <a:off x="40" y="32"/>
              <a:ext cx="968" cy="784"/>
            </a:xfrm>
            <a:prstGeom prst="roundRect">
              <a:avLst>
                <a:gd name="adj" fmla="val 15306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4589" name="Picture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040" cy="8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1393031" y="4893469"/>
            <a:ext cx="1187648" cy="1151930"/>
            <a:chOff x="0" y="0"/>
            <a:chExt cx="1064" cy="1032"/>
          </a:xfrm>
        </p:grpSpPr>
        <p:sp>
          <p:nvSpPr>
            <p:cNvPr id="24586" name="AutoShape 12"/>
            <p:cNvSpPr>
              <a:spLocks/>
            </p:cNvSpPr>
            <p:nvPr/>
          </p:nvSpPr>
          <p:spPr bwMode="auto">
            <a:xfrm>
              <a:off x="40" y="32"/>
              <a:ext cx="992" cy="968"/>
            </a:xfrm>
            <a:prstGeom prst="roundRect">
              <a:avLst>
                <a:gd name="adj" fmla="val 12394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4587" name="Picture 13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0"/>
              <a:ext cx="1064" cy="10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348383" y="6063259"/>
            <a:ext cx="1232297" cy="598289"/>
            <a:chOff x="0" y="0"/>
            <a:chExt cx="1104" cy="536"/>
          </a:xfrm>
        </p:grpSpPr>
        <p:sp>
          <p:nvSpPr>
            <p:cNvPr id="24584" name="AutoShape 15"/>
            <p:cNvSpPr>
              <a:spLocks/>
            </p:cNvSpPr>
            <p:nvPr/>
          </p:nvSpPr>
          <p:spPr bwMode="auto">
            <a:xfrm>
              <a:off x="40" y="32"/>
              <a:ext cx="1032" cy="472"/>
            </a:xfrm>
            <a:prstGeom prst="roundRect">
              <a:avLst>
                <a:gd name="adj" fmla="val 25421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4585" name="Picture 16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0" y="0"/>
              <a:ext cx="1104" cy="5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9" name="投影片編號版面配置區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2" y="1"/>
            <a:ext cx="8643938" cy="884039"/>
          </a:xfrm>
        </p:spPr>
        <p:txBody>
          <a:bodyPr lIns="64291" tIns="32146" rIns="64291" bIns="32146"/>
          <a:lstStyle/>
          <a:p>
            <a:pPr eaLnBrk="1" hangingPunct="1">
              <a:defRPr/>
            </a:pPr>
            <a:r>
              <a:rPr lang="en-US" dirty="0" smtClean="0"/>
              <a:t>Shopping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3798" y="937618"/>
            <a:ext cx="7127474" cy="58400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2662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117" y="3367609"/>
            <a:ext cx="2250281" cy="17680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2" y="1"/>
            <a:ext cx="8643938" cy="884039"/>
          </a:xfrm>
        </p:spPr>
        <p:txBody>
          <a:bodyPr lIns="64291" tIns="32146" rIns="64291" bIns="32146"/>
          <a:lstStyle/>
          <a:p>
            <a:pPr eaLnBrk="1" hangingPunct="1">
              <a:defRPr/>
            </a:pPr>
            <a:r>
              <a:rPr lang="en-US" smtClean="0"/>
              <a:t>Shopping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3660" y="830461"/>
            <a:ext cx="7178148" cy="53421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43438" y="3473648"/>
            <a:ext cx="1303734" cy="482203"/>
            <a:chOff x="0" y="0"/>
            <a:chExt cx="1168" cy="432"/>
          </a:xfrm>
        </p:grpSpPr>
        <p:sp>
          <p:nvSpPr>
            <p:cNvPr id="27655" name="AutoShape 3"/>
            <p:cNvSpPr>
              <a:spLocks/>
            </p:cNvSpPr>
            <p:nvPr/>
          </p:nvSpPr>
          <p:spPr bwMode="auto">
            <a:xfrm>
              <a:off x="40" y="40"/>
              <a:ext cx="1096" cy="360"/>
            </a:xfrm>
            <a:prstGeom prst="roundRect">
              <a:avLst>
                <a:gd name="adj" fmla="val 33333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7656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1168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0656" y="3071812"/>
            <a:ext cx="1946672" cy="401836"/>
            <a:chOff x="0" y="0"/>
            <a:chExt cx="1744" cy="360"/>
          </a:xfrm>
        </p:grpSpPr>
        <p:sp>
          <p:nvSpPr>
            <p:cNvPr id="27653" name="AutoShape 6"/>
            <p:cNvSpPr>
              <a:spLocks/>
            </p:cNvSpPr>
            <p:nvPr/>
          </p:nvSpPr>
          <p:spPr bwMode="auto">
            <a:xfrm>
              <a:off x="32" y="32"/>
              <a:ext cx="1680" cy="296"/>
            </a:xfrm>
            <a:prstGeom prst="roundRect">
              <a:avLst>
                <a:gd name="adj" fmla="val 40537"/>
              </a:avLst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zh-TW"/>
            </a:p>
          </p:txBody>
        </p:sp>
        <p:pic>
          <p:nvPicPr>
            <p:cNvPr id="27654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1744" cy="3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0" name="投影片編號版面配置區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2" y="1"/>
            <a:ext cx="8643938" cy="884039"/>
          </a:xfrm>
        </p:spPr>
        <p:txBody>
          <a:bodyPr lIns="64291" tIns="32146" rIns="64291" bIns="32146"/>
          <a:lstStyle/>
          <a:p>
            <a:pPr eaLnBrk="1" hangingPunct="1">
              <a:defRPr/>
            </a:pPr>
            <a:r>
              <a:rPr lang="en-US" smtClean="0"/>
              <a:t>Shopping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7627" y="1056020"/>
            <a:ext cx="4359920" cy="47370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0765" y="875872"/>
            <a:ext cx="3955852" cy="55672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8676" name="Rectangle 4"/>
          <p:cNvSpPr>
            <a:spLocks/>
          </p:cNvSpPr>
          <p:nvPr/>
        </p:nvSpPr>
        <p:spPr bwMode="auto">
          <a:xfrm>
            <a:off x="1714497" y="986642"/>
            <a:ext cx="101861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  <a:ea typeface="MS PGothic" pitchFamily="34" charset="-128"/>
              </a:rPr>
              <a:t>Size Chart</a:t>
            </a: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5834678" y="1165236"/>
            <a:ext cx="1401602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  <a:ea typeface="MS PGothic" pitchFamily="34" charset="-128"/>
              </a:rPr>
              <a:t>Fitting Report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8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2" y="1"/>
            <a:ext cx="8643938" cy="884039"/>
          </a:xfrm>
        </p:spPr>
        <p:txBody>
          <a:bodyPr lIns="64291" tIns="32146" rIns="64291" bIns="32146"/>
          <a:lstStyle/>
          <a:p>
            <a:pPr eaLnBrk="1" hangingPunct="1">
              <a:defRPr/>
            </a:pPr>
            <a:r>
              <a:rPr lang="en-US" dirty="0" smtClean="0"/>
              <a:t>Payment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47661" y="785813"/>
            <a:ext cx="8600482" cy="4500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451" y="4983882"/>
            <a:ext cx="1321594" cy="1035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29700" name="Rectangle 4"/>
          <p:cNvSpPr>
            <a:spLocks/>
          </p:cNvSpPr>
          <p:nvPr/>
        </p:nvSpPr>
        <p:spPr bwMode="auto">
          <a:xfrm>
            <a:off x="3115459" y="5835461"/>
            <a:ext cx="166000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zh-TW">
                <a:solidFill>
                  <a:schemeClr val="tx1"/>
                </a:solidFill>
                <a:ea typeface="MS PGothic" pitchFamily="34" charset="-128"/>
              </a:rPr>
              <a:t>Choose payment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7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250032" y="1"/>
            <a:ext cx="8643938" cy="884039"/>
          </a:xfrm>
        </p:spPr>
        <p:txBody>
          <a:bodyPr lIns="64291" tIns="32146" rIns="64291" bIns="32146"/>
          <a:lstStyle/>
          <a:p>
            <a:pPr eaLnBrk="1" hangingPunct="1">
              <a:defRPr/>
            </a:pPr>
            <a:r>
              <a:rPr lang="en-US" dirty="0" smtClean="0"/>
              <a:t>Payment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6928" y="1062633"/>
            <a:ext cx="8411980" cy="47238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1164" y="154038"/>
            <a:ext cx="3080742" cy="45541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6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Grp="1" noChangeArrowheads="1"/>
          </p:cNvSpPr>
          <p:nvPr>
            <p:ph type="title"/>
          </p:nvPr>
        </p:nvSpPr>
        <p:spPr>
          <a:xfrm>
            <a:off x="133945" y="26790"/>
            <a:ext cx="8643938" cy="884039"/>
          </a:xfrm>
        </p:spPr>
        <p:txBody>
          <a:bodyPr lIns="64291" tIns="32146" rIns="64291" bIns="32146"/>
          <a:lstStyle/>
          <a:p>
            <a:pPr eaLnBrk="1" hangingPunct="1">
              <a:defRPr/>
            </a:pPr>
            <a:r>
              <a:rPr lang="en-US" dirty="0" smtClean="0"/>
              <a:t> Purchase Process</a:t>
            </a:r>
          </a:p>
        </p:txBody>
      </p:sp>
      <p:pic>
        <p:nvPicPr>
          <p:cNvPr id="2050" name="Picture 2" descr="C:\Users\PinFan_Lee\Desktop\鴨圖2\9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688632" cy="4109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19</a:t>
            </a:fld>
            <a:endParaRPr lang="zh-TW" altLang="en-US"/>
          </a:p>
        </p:txBody>
      </p:sp>
      <p:pic>
        <p:nvPicPr>
          <p:cNvPr id="5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Bef>
                <a:spcPts val="3000"/>
              </a:spcBef>
            </a:pPr>
            <a:r>
              <a:rPr lang="en-US" altLang="zh-TW" sz="3200" dirty="0" smtClean="0"/>
              <a:t>Introduction of  lativ.com.tw</a:t>
            </a:r>
          </a:p>
          <a:p>
            <a:pPr lvl="0">
              <a:spcBef>
                <a:spcPts val="3000"/>
              </a:spcBef>
            </a:pPr>
            <a:r>
              <a:rPr lang="en-US" altLang="zh-TW" sz="3200" dirty="0" smtClean="0"/>
              <a:t>Marketing Strategy</a:t>
            </a:r>
          </a:p>
          <a:p>
            <a:pPr lvl="0">
              <a:spcBef>
                <a:spcPts val="3000"/>
              </a:spcBef>
            </a:pPr>
            <a:r>
              <a:rPr lang="en-US" altLang="zh-TW" sz="3200" dirty="0" smtClean="0"/>
              <a:t>Purchase Process &amp; Website Interface</a:t>
            </a:r>
          </a:p>
          <a:p>
            <a:pPr>
              <a:spcBef>
                <a:spcPts val="3000"/>
              </a:spcBef>
            </a:pPr>
            <a:r>
              <a:rPr lang="en-US" altLang="zh-TW" sz="3200" dirty="0" smtClean="0"/>
              <a:t>Business Model &amp; Business Operation</a:t>
            </a:r>
          </a:p>
          <a:p>
            <a:pPr>
              <a:spcBef>
                <a:spcPts val="3000"/>
              </a:spcBef>
            </a:pPr>
            <a:r>
              <a:rPr lang="en-US" altLang="zh-TW" sz="3200" dirty="0" smtClean="0"/>
              <a:t>Underlying </a:t>
            </a:r>
            <a:r>
              <a:rPr lang="en-US" altLang="zh-TW" sz="3200" dirty="0" smtClean="0"/>
              <a:t>technologies</a:t>
            </a:r>
            <a:endParaRPr lang="zh-TW" altLang="zh-TW" sz="3200" dirty="0" smtClean="0"/>
          </a:p>
          <a:p>
            <a:pPr>
              <a:spcBef>
                <a:spcPts val="3000"/>
              </a:spcBef>
            </a:pPr>
            <a:r>
              <a:rPr lang="en-US" altLang="zh-TW" sz="3200" dirty="0" smtClean="0"/>
              <a:t>Comments</a:t>
            </a:r>
            <a:endParaRPr lang="zh-TW" altLang="zh-TW" sz="3200" dirty="0" smtClean="0"/>
          </a:p>
          <a:p>
            <a:pPr lvl="0"/>
            <a:endParaRPr lang="zh-TW" altLang="zh-TW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pic>
        <p:nvPicPr>
          <p:cNvPr id="5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7793" y="5605611"/>
            <a:ext cx="1017984" cy="91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AutoShape 1"/>
          <p:cNvSpPr>
            <a:spLocks/>
          </p:cNvSpPr>
          <p:nvPr/>
        </p:nvSpPr>
        <p:spPr bwMode="auto">
          <a:xfrm>
            <a:off x="1" y="5348884"/>
            <a:ext cx="9170789" cy="1526977"/>
          </a:xfrm>
          <a:prstGeom prst="roundRect">
            <a:avLst>
              <a:gd name="adj" fmla="val 8769"/>
            </a:avLst>
          </a:prstGeom>
          <a:solidFill>
            <a:schemeClr val="accent1">
              <a:lumMod val="60000"/>
              <a:lumOff val="40000"/>
              <a:alpha val="70195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zh-TW"/>
          </a:p>
        </p:txBody>
      </p:sp>
      <p:sp>
        <p:nvSpPr>
          <p:cNvPr id="31747" name="AutoShape 2"/>
          <p:cNvSpPr>
            <a:spLocks/>
          </p:cNvSpPr>
          <p:nvPr/>
        </p:nvSpPr>
        <p:spPr bwMode="auto">
          <a:xfrm>
            <a:off x="0" y="0"/>
            <a:ext cx="9144000" cy="1542604"/>
          </a:xfrm>
          <a:prstGeom prst="roundRect">
            <a:avLst>
              <a:gd name="adj" fmla="val 8769"/>
            </a:avLst>
          </a:prstGeom>
          <a:solidFill>
            <a:schemeClr val="accent3">
              <a:lumMod val="60000"/>
              <a:lumOff val="40000"/>
              <a:alpha val="70195"/>
            </a:schemeClr>
          </a:solid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zh-TW"/>
          </a:p>
        </p:txBody>
      </p:sp>
      <p:pic>
        <p:nvPicPr>
          <p:cNvPr id="2" name="Picture 3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63688" y="0"/>
            <a:ext cx="1963927" cy="1339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48" name="Picture 4"/>
          <p:cNvPicPr>
            <a:picLocks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41229" y="1"/>
            <a:ext cx="1740177" cy="14555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12976" y="2365251"/>
            <a:ext cx="1634133" cy="163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779912" y="5013176"/>
            <a:ext cx="1517941" cy="1526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306218" y="1555998"/>
            <a:ext cx="405185" cy="809253"/>
          </a:xfrm>
          <a:prstGeom prst="line">
            <a:avLst/>
          </a:prstGeom>
          <a:noFill/>
          <a:ln w="101600">
            <a:solidFill>
              <a:srgbClr val="975500"/>
            </a:solidFill>
            <a:miter lim="800000"/>
            <a:headEnd type="stealth" w="med" len="med"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rot="10800000">
            <a:off x="3711402" y="1555999"/>
            <a:ext cx="404068" cy="765721"/>
          </a:xfrm>
          <a:prstGeom prst="line">
            <a:avLst/>
          </a:prstGeom>
          <a:noFill/>
          <a:ln w="101600">
            <a:solidFill>
              <a:schemeClr val="tx1"/>
            </a:solidFill>
            <a:miter lim="800000"/>
            <a:headEnd type="stealth" w="med" len="med"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5382369" y="1555998"/>
            <a:ext cx="431974" cy="732234"/>
          </a:xfrm>
          <a:prstGeom prst="line">
            <a:avLst/>
          </a:prstGeom>
          <a:noFill/>
          <a:ln w="101600">
            <a:solidFill>
              <a:srgbClr val="975500"/>
            </a:solidFill>
            <a:miter lim="800000"/>
            <a:headEnd type="stealth" w="med" len="med"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rot="10800000" flipH="1">
            <a:off x="5635749" y="1656458"/>
            <a:ext cx="464344" cy="773535"/>
          </a:xfrm>
          <a:prstGeom prst="line">
            <a:avLst/>
          </a:prstGeom>
          <a:noFill/>
          <a:ln w="101600">
            <a:solidFill>
              <a:schemeClr val="tx1"/>
            </a:solidFill>
            <a:miter lim="800000"/>
            <a:headEnd type="stealth" w="med" len="med"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1757" name="Rectangle 13"/>
          <p:cNvSpPr>
            <a:spLocks/>
          </p:cNvSpPr>
          <p:nvPr/>
        </p:nvSpPr>
        <p:spPr bwMode="auto">
          <a:xfrm>
            <a:off x="611560" y="620688"/>
            <a:ext cx="8893969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>
                    <a:alpha val="3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" charset="0"/>
                <a:ea typeface="MS PGothic" pitchFamily="34" charset="-128"/>
                <a:sym typeface="Gill Sans" charset="0"/>
              </a:rPr>
              <a:t>S  u p  </a:t>
            </a:r>
            <a:r>
              <a:rPr lang="en-US" altLang="zh-TW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" charset="0"/>
                <a:ea typeface="MS PGothic" pitchFamily="34" charset="-128"/>
                <a:sym typeface="Gill Sans" charset="0"/>
              </a:rPr>
              <a:t>p</a:t>
            </a:r>
            <a:r>
              <a:rPr lang="en-US" altLang="zh-TW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" charset="0"/>
                <a:ea typeface="MS PGothic" pitchFamily="34" charset="-128"/>
                <a:sym typeface="Gill Sans" charset="0"/>
              </a:rPr>
              <a:t>  l  </a:t>
            </a:r>
            <a:r>
              <a:rPr lang="en-US" altLang="zh-TW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" charset="0"/>
                <a:ea typeface="MS PGothic" pitchFamily="34" charset="-128"/>
                <a:sym typeface="Gill Sans" charset="0"/>
              </a:rPr>
              <a:t>i</a:t>
            </a:r>
            <a:r>
              <a:rPr lang="en-US" altLang="zh-TW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" charset="0"/>
                <a:ea typeface="MS PGothic" pitchFamily="34" charset="-128"/>
                <a:sym typeface="Gill Sans" charset="0"/>
              </a:rPr>
              <a:t>  e  r  s</a:t>
            </a: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4283968" y="3933056"/>
            <a:ext cx="0" cy="984498"/>
          </a:xfrm>
          <a:prstGeom prst="line">
            <a:avLst/>
          </a:prstGeom>
          <a:noFill/>
          <a:ln w="101600">
            <a:solidFill>
              <a:srgbClr val="975500"/>
            </a:solidFill>
            <a:miter lim="800000"/>
            <a:headEnd type="stealth" w="med" len="med"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rot="10800000">
            <a:off x="4788024" y="4005064"/>
            <a:ext cx="2232" cy="973336"/>
          </a:xfrm>
          <a:prstGeom prst="line">
            <a:avLst/>
          </a:prstGeom>
          <a:noFill/>
          <a:ln w="101600">
            <a:solidFill>
              <a:schemeClr val="tx1"/>
            </a:solidFill>
            <a:miter lim="800000"/>
            <a:headEnd type="stealth" w="med" len="med"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7812360" y="2636912"/>
            <a:ext cx="5581" cy="716607"/>
          </a:xfrm>
          <a:prstGeom prst="line">
            <a:avLst/>
          </a:prstGeom>
          <a:noFill/>
          <a:ln w="101600">
            <a:solidFill>
              <a:srgbClr val="975500"/>
            </a:solidFill>
            <a:miter lim="800000"/>
            <a:headEnd type="stealth" w="med" len="med"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>
            <a:off x="3203848" y="3429001"/>
            <a:ext cx="576064" cy="432047"/>
          </a:xfrm>
          <a:prstGeom prst="line">
            <a:avLst/>
          </a:prstGeom>
          <a:noFill/>
          <a:ln w="101600">
            <a:solidFill>
              <a:srgbClr val="975500"/>
            </a:solidFill>
            <a:miter lim="800000"/>
            <a:headEnd type="stealth" w="med" len="med"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203848" y="4869160"/>
            <a:ext cx="440904" cy="551408"/>
          </a:xfrm>
          <a:prstGeom prst="line">
            <a:avLst/>
          </a:prstGeom>
          <a:noFill/>
          <a:ln w="101600">
            <a:solidFill>
              <a:srgbClr val="975500"/>
            </a:solidFill>
            <a:miter lim="800000"/>
            <a:headEnd type="stealth" w="med" len="med"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31766" name="Rectangle 22"/>
          <p:cNvSpPr>
            <a:spLocks/>
          </p:cNvSpPr>
          <p:nvPr/>
        </p:nvSpPr>
        <p:spPr bwMode="auto">
          <a:xfrm>
            <a:off x="205383" y="5652493"/>
            <a:ext cx="8893969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>
                    <a:alpha val="3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 sz="67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ill Sans" charset="0"/>
                <a:ea typeface="MS PGothic" pitchFamily="34" charset="-128"/>
                <a:sym typeface="Gill Sans" charset="0"/>
              </a:rPr>
              <a:t>  C  </a:t>
            </a:r>
            <a:r>
              <a:rPr lang="en-US" altLang="zh-TW" sz="67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ill Sans" charset="0"/>
                <a:ea typeface="MS PGothic" pitchFamily="34" charset="-128"/>
                <a:sym typeface="Gill Sans" charset="0"/>
              </a:rPr>
              <a:t>u  s  t   o m e  r  s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7812360" y="3645024"/>
            <a:ext cx="8930" cy="759023"/>
          </a:xfrm>
          <a:prstGeom prst="line">
            <a:avLst/>
          </a:prstGeom>
          <a:noFill/>
          <a:ln w="101600">
            <a:solidFill>
              <a:schemeClr val="tx1"/>
            </a:solidFill>
            <a:miter lim="800000"/>
            <a:headEnd type="stealth" w="med" len="med"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zh-TW" altLang="en-US"/>
          </a:p>
        </p:txBody>
      </p:sp>
      <p:pic>
        <p:nvPicPr>
          <p:cNvPr id="31768" name="Picture 24"/>
          <p:cNvPicPr>
            <a:picLocks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028384" y="3717032"/>
            <a:ext cx="776883" cy="8019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8100392" y="2498976"/>
            <a:ext cx="616148" cy="97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弧形箭號 (上彎) 29"/>
          <p:cNvSpPr/>
          <p:nvPr/>
        </p:nvSpPr>
        <p:spPr>
          <a:xfrm rot="3573252">
            <a:off x="1831949" y="4661184"/>
            <a:ext cx="2113494" cy="1033543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763688" y="3573016"/>
            <a:ext cx="1348383" cy="130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弧形箭號 (上彎) 27"/>
          <p:cNvSpPr/>
          <p:nvPr/>
        </p:nvSpPr>
        <p:spPr>
          <a:xfrm rot="10228624">
            <a:off x="2115815" y="2534823"/>
            <a:ext cx="1745628" cy="900768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投影片編號版面配置區 2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836712"/>
            <a:ext cx="1711536" cy="1711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8591" y="3196977"/>
            <a:ext cx="1778000" cy="1054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5505" y="4778127"/>
            <a:ext cx="3281340" cy="178129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059832" y="1700808"/>
            <a:ext cx="252461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86592" y="2636912"/>
            <a:ext cx="1057616" cy="6778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573185" y="3934347"/>
            <a:ext cx="1262308" cy="843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876256" y="2636912"/>
            <a:ext cx="26551" cy="2141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797152"/>
            <a:ext cx="1625600" cy="162560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187624" y="908720"/>
            <a:ext cx="1634133" cy="163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文字方塊 12"/>
          <p:cNvSpPr txBox="1"/>
          <p:nvPr/>
        </p:nvSpPr>
        <p:spPr>
          <a:xfrm>
            <a:off x="395536" y="18864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Past</a:t>
            </a:r>
            <a:endParaRPr lang="zh-TW" alt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067944" y="5589240"/>
            <a:ext cx="2384648" cy="838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6132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4100" y="808252"/>
            <a:ext cx="4483100" cy="151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693" y="4607342"/>
            <a:ext cx="3281340" cy="1781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3342" y="4848230"/>
            <a:ext cx="1625600" cy="16256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7" idx="0"/>
          </p:cNvCxnSpPr>
          <p:nvPr/>
        </p:nvCxnSpPr>
        <p:spPr>
          <a:xfrm flipH="1">
            <a:off x="1993363" y="2349569"/>
            <a:ext cx="2108737" cy="22577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28727" y="2349569"/>
            <a:ext cx="1835361" cy="2498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8248" y="2984801"/>
            <a:ext cx="1778000" cy="10541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539552" y="18864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Now</a:t>
            </a:r>
            <a:endParaRPr lang="zh-TW" alt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851920" y="332656"/>
            <a:ext cx="1634133" cy="1634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3635896" y="5589240"/>
            <a:ext cx="3032720" cy="838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451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1560" y="1412776"/>
            <a:ext cx="7632848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Target Customers</a:t>
            </a:r>
            <a:endParaRPr lang="zh-TW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7984" y="4077072"/>
            <a:ext cx="2304256" cy="2065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PinFan_Lee\Desktop\鴨圖2\2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77072"/>
            <a:ext cx="1728192" cy="22182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文字方塊 6"/>
          <p:cNvSpPr txBox="1"/>
          <p:nvPr/>
        </p:nvSpPr>
        <p:spPr>
          <a:xfrm>
            <a:off x="2267744" y="6237312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Simple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20072" y="616530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Family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755576" y="1484784"/>
            <a:ext cx="86409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/>
              <a:t>•    Demographics                           </a:t>
            </a:r>
            <a:r>
              <a:rPr lang="en-US" altLang="zh-TW" sz="2000" dirty="0" smtClean="0"/>
              <a:t>:   Adults, Parents</a:t>
            </a:r>
            <a:br>
              <a:rPr lang="en-US" altLang="zh-TW" sz="2000" dirty="0" smtClean="0"/>
            </a:br>
            <a:r>
              <a:rPr lang="en-US" altLang="zh-TW" sz="2000" b="1" dirty="0" smtClean="0"/>
              <a:t>•    Lifestyle                                       </a:t>
            </a:r>
            <a:r>
              <a:rPr lang="en-US" altLang="zh-TW" sz="2000" dirty="0" smtClean="0"/>
              <a:t>:   Simple, Fashion</a:t>
            </a:r>
            <a:br>
              <a:rPr lang="en-US" altLang="zh-TW" sz="2000" dirty="0" smtClean="0"/>
            </a:br>
            <a:r>
              <a:rPr lang="en-US" altLang="zh-TW" sz="2000" b="1" dirty="0" smtClean="0"/>
              <a:t>•    Needs/desires                            </a:t>
            </a:r>
            <a:r>
              <a:rPr lang="en-US" altLang="zh-TW" sz="2000" dirty="0" smtClean="0"/>
              <a:t>:   High Quality, Fair Price</a:t>
            </a:r>
            <a:br>
              <a:rPr lang="en-US" altLang="zh-TW" sz="2000" dirty="0" smtClean="0"/>
            </a:br>
            <a:r>
              <a:rPr lang="en-US" altLang="zh-TW" sz="2000" b="1" dirty="0" smtClean="0"/>
              <a:t>•    Hopes/aspirations                   </a:t>
            </a:r>
            <a:r>
              <a:rPr lang="en-US" altLang="zh-TW" sz="2000" dirty="0" smtClean="0"/>
              <a:t>:   Best quality with lowest price</a:t>
            </a:r>
            <a:br>
              <a:rPr lang="en-US" altLang="zh-TW" sz="2000" dirty="0" smtClean="0"/>
            </a:br>
            <a:r>
              <a:rPr lang="en-US" altLang="zh-TW" sz="2000" dirty="0" smtClean="0"/>
              <a:t>•   </a:t>
            </a:r>
            <a:r>
              <a:rPr lang="en-US" altLang="zh-TW" sz="2000" b="1" dirty="0" smtClean="0"/>
              <a:t> Fears/concerns                          </a:t>
            </a:r>
            <a:r>
              <a:rPr lang="en-US" altLang="zh-TW" sz="2000" dirty="0" smtClean="0"/>
              <a:t>:  Poor quality clothing</a:t>
            </a:r>
            <a:br>
              <a:rPr lang="en-US" altLang="zh-TW" sz="2000" dirty="0" smtClean="0"/>
            </a:br>
            <a:r>
              <a:rPr lang="en-US" altLang="zh-TW" sz="2000" dirty="0" smtClean="0"/>
              <a:t>•  </a:t>
            </a:r>
            <a:r>
              <a:rPr lang="en-US" altLang="zh-TW" sz="2000" b="1" dirty="0" smtClean="0"/>
              <a:t>  Product purchase behavior  </a:t>
            </a:r>
            <a:r>
              <a:rPr lang="en-US" altLang="zh-TW" sz="2000" dirty="0" smtClean="0"/>
              <a:t>:   Enjoy online shopping</a:t>
            </a:r>
          </a:p>
          <a:p>
            <a:r>
              <a:rPr lang="en-US" altLang="zh-TW" sz="2000" dirty="0" smtClean="0"/>
              <a:t>                                                              Follow new trends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51520" y="3212976"/>
            <a:ext cx="3312368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789778750"/>
              </p:ext>
            </p:extLst>
          </p:nvPr>
        </p:nvGraphicFramePr>
        <p:xfrm>
          <a:off x="719064" y="260648"/>
          <a:ext cx="8424936" cy="603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611560" y="1268760"/>
            <a:ext cx="2215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latin typeface="Calibri" pitchFamily="34" charset="0"/>
                <a:cs typeface="Calibri" pitchFamily="34" charset="0"/>
              </a:rPr>
              <a:t>Employees: 230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86192" y="26064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zh-TW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Organization</a:t>
            </a:r>
            <a:endParaRPr lang="zh-TW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51520" y="3318570"/>
            <a:ext cx="35283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104</a:t>
            </a:r>
            <a:r>
              <a:rPr lang="zh-TW" alt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sz="2800" dirty="0" smtClean="0">
                <a:latin typeface="Calibri" pitchFamily="34" charset="0"/>
                <a:cs typeface="Calibri" pitchFamily="34" charset="0"/>
              </a:rPr>
              <a:t>Job Bank(11/26) </a:t>
            </a:r>
            <a:r>
              <a:rPr lang="en-US" altLang="zh-TW" sz="2800" dirty="0" smtClean="0">
                <a:latin typeface="+mj-lt"/>
                <a:cs typeface="Calibri" pitchFamily="34" charset="0"/>
              </a:rPr>
              <a:t>:</a:t>
            </a:r>
          </a:p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Quality manager       &gt;30</a:t>
            </a:r>
          </a:p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Accountants               &gt;30</a:t>
            </a:r>
          </a:p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Procurement              &gt;30</a:t>
            </a:r>
          </a:p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Customer service r   </a:t>
            </a:r>
            <a:r>
              <a:rPr lang="en-US" altLang="zh-TW" sz="2000" b="1" dirty="0" smtClean="0">
                <a:latin typeface="Calibri" pitchFamily="34" charset="0"/>
                <a:cs typeface="Calibri" pitchFamily="34" charset="0"/>
              </a:rPr>
              <a:t>&gt;</a:t>
            </a:r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 30</a:t>
            </a:r>
            <a:endParaRPr lang="en-US" altLang="zh-TW" sz="2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zh-TW" sz="2400" b="1" dirty="0" smtClean="0">
                <a:latin typeface="Calibri" pitchFamily="34" charset="0"/>
                <a:cs typeface="Calibri" pitchFamily="34" charset="0"/>
              </a:rPr>
              <a:t>Human Resource      &gt; 30</a:t>
            </a:r>
          </a:p>
          <a:p>
            <a:endParaRPr lang="en-US" altLang="zh-TW" sz="2400" b="1" dirty="0" smtClean="0">
              <a:latin typeface="+mj-lt"/>
              <a:cs typeface="Calibri" pitchFamily="34" charset="0"/>
            </a:endParaRPr>
          </a:p>
          <a:p>
            <a:endParaRPr lang="en-US" altLang="zh-TW" sz="2400" b="1" dirty="0" smtClean="0">
              <a:latin typeface="+mj-lt"/>
              <a:cs typeface="Calibri" pitchFamily="34" charset="0"/>
            </a:endParaRPr>
          </a:p>
          <a:p>
            <a:endParaRPr lang="zh-TW" altLang="en-US" sz="2400" b="1" dirty="0">
              <a:latin typeface="+mj-lt"/>
              <a:cs typeface="Calibri" pitchFamily="34" charset="0"/>
            </a:endParaRPr>
          </a:p>
        </p:txBody>
      </p:sp>
      <p:grpSp>
        <p:nvGrpSpPr>
          <p:cNvPr id="2" name="群組 12"/>
          <p:cNvGrpSpPr/>
          <p:nvPr/>
        </p:nvGrpSpPr>
        <p:grpSpPr>
          <a:xfrm>
            <a:off x="3851920" y="188640"/>
            <a:ext cx="2160240" cy="6192688"/>
            <a:chOff x="3851920" y="188640"/>
            <a:chExt cx="2160240" cy="6192688"/>
          </a:xfrm>
        </p:grpSpPr>
        <p:sp>
          <p:nvSpPr>
            <p:cNvPr id="6" name="橢圓 5"/>
            <p:cNvSpPr/>
            <p:nvPr/>
          </p:nvSpPr>
          <p:spPr>
            <a:xfrm>
              <a:off x="3923928" y="188640"/>
              <a:ext cx="2088232" cy="576064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923928" y="5805264"/>
              <a:ext cx="2088232" cy="576064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851920" y="1556792"/>
              <a:ext cx="2088232" cy="576064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3851920" y="3717032"/>
              <a:ext cx="2088232" cy="576064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251520" y="6321028"/>
            <a:ext cx="11665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From 104 </a:t>
            </a:r>
            <a:r>
              <a:rPr lang="zh-TW" altLang="en-US" dirty="0" smtClean="0"/>
              <a:t>人力銀行</a:t>
            </a:r>
            <a:r>
              <a:rPr lang="en-US" altLang="zh-TW" dirty="0" smtClean="0"/>
              <a:t>:http://www.104.com.tw/jobbank/joblist/joblist.cfm?jobsource=n104bank&amp;jobact=relevance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1772816"/>
            <a:ext cx="674659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44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Location: </a:t>
            </a:r>
            <a:r>
              <a:rPr lang="zh-TW" altLang="en-US" dirty="0" smtClean="0"/>
              <a:t>桃園縣八德市建國路</a:t>
            </a:r>
            <a:r>
              <a:rPr lang="en-US" altLang="zh-TW" dirty="0" smtClean="0"/>
              <a:t>626</a:t>
            </a:r>
            <a:r>
              <a:rPr lang="zh-TW" altLang="en-US" dirty="0" smtClean="0"/>
              <a:t>號</a:t>
            </a:r>
            <a:endParaRPr lang="en-US" altLang="zh-TW" dirty="0" smtClean="0"/>
          </a:p>
          <a:p>
            <a:r>
              <a:rPr lang="en-US" altLang="zh-TW" dirty="0" smtClean="0"/>
              <a:t>Cost : 0.4 billion for land, 0.3 billion for logistics center</a:t>
            </a:r>
          </a:p>
          <a:p>
            <a:r>
              <a:rPr lang="en-US" altLang="zh-TW" sz="2400" dirty="0" smtClean="0"/>
              <a:t>Functions:  </a:t>
            </a:r>
            <a:r>
              <a:rPr lang="en-US" altLang="zh-TW" sz="2800" dirty="0" smtClean="0"/>
              <a:t>logistics &amp; office</a:t>
            </a:r>
            <a:endParaRPr lang="en-US" altLang="zh-TW" sz="2400" dirty="0" smtClean="0"/>
          </a:p>
          <a:p>
            <a:endParaRPr lang="en-US" altLang="zh-TW" dirty="0" smtClean="0">
              <a:solidFill>
                <a:srgbClr val="C00000"/>
              </a:solidFill>
            </a:endParaRPr>
          </a:p>
          <a:p>
            <a:r>
              <a:rPr lang="en-US" altLang="zh-TW" dirty="0" smtClean="0">
                <a:solidFill>
                  <a:srgbClr val="C00000"/>
                </a:solidFill>
              </a:rPr>
              <a:t>Logistics outsourcing cost 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Office rental fee:  $ 0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Business Operation- Logistics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7544" y="6021288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天下雜誌</a:t>
            </a:r>
            <a:r>
              <a:rPr lang="en-US" altLang="zh-TW" dirty="0" smtClean="0"/>
              <a:t>:http://taiwan.cw.com.tw/magazine/location_article9-3.aspx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467544" y="6237312"/>
            <a:ext cx="10729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經濟部</a:t>
            </a:r>
            <a:r>
              <a:rPr lang="en-US" altLang="zh-TW" dirty="0" smtClean="0"/>
              <a:t>:http://gcis.nat.gov.tw/pub/cmpy/cmpyInfoAction.do?method=detail&amp;banNo=16230598#note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98024" y="5794216"/>
            <a:ext cx="16921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104 </a:t>
            </a:r>
            <a:r>
              <a:rPr lang="zh-TW" altLang="en-US" dirty="0" smtClean="0"/>
              <a:t>人力銀行</a:t>
            </a:r>
            <a:r>
              <a:rPr lang="en-US" altLang="zh-TW" dirty="0" smtClean="0"/>
              <a:t>:http://www.104.com.tw/jobbank/custjob/index.php?r=cust&amp;j=5e4a4425346c3e6948423a1d1d1d1d5f2443a363189j01&amp;jobsource=checkcpage%3D1</a:t>
            </a:r>
            <a:endParaRPr lang="zh-TW" altLang="en-US" dirty="0"/>
          </a:p>
        </p:txBody>
      </p:sp>
      <p:sp>
        <p:nvSpPr>
          <p:cNvPr id="11" name="向右箭號 10"/>
          <p:cNvSpPr/>
          <p:nvPr/>
        </p:nvSpPr>
        <p:spPr>
          <a:xfrm rot="5400000">
            <a:off x="4535996" y="346500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3887924" y="3969060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 descr="lo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996952"/>
            <a:ext cx="24384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b="1" dirty="0" smtClean="0"/>
              <a:t>DNS:</a:t>
            </a:r>
            <a:r>
              <a:rPr lang="en-US" altLang="zh-TW" dirty="0" smtClean="0"/>
              <a:t>       </a:t>
            </a:r>
            <a:r>
              <a:rPr lang="en-US" altLang="zh-TW" sz="2800" u="sng" dirty="0" smtClean="0"/>
              <a:t>ns1.miniasp.com</a:t>
            </a:r>
            <a:r>
              <a:rPr lang="en-US" altLang="zh-TW" dirty="0" smtClean="0"/>
              <a:t> – Doggy Digital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Website :</a:t>
            </a:r>
            <a:r>
              <a:rPr lang="en-US" altLang="zh-TW" dirty="0" smtClean="0"/>
              <a:t> Doggy Digital</a:t>
            </a:r>
          </a:p>
          <a:p>
            <a:endParaRPr lang="en-US" altLang="zh-TW" dirty="0" smtClean="0"/>
          </a:p>
          <a:p>
            <a:r>
              <a:rPr lang="en-US" altLang="zh-TW" b="1" dirty="0" smtClean="0"/>
              <a:t>Server:   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JCNet</a:t>
            </a:r>
            <a:r>
              <a:rPr lang="en-US" altLang="zh-TW" dirty="0" smtClean="0"/>
              <a:t> Hermes M250</a:t>
            </a:r>
          </a:p>
          <a:p>
            <a:pPr>
              <a:buNone/>
            </a:pPr>
            <a:r>
              <a:rPr lang="en-US" altLang="zh-TW" dirty="0" smtClean="0"/>
              <a:t>                    $118,923 (with OS)</a:t>
            </a:r>
          </a:p>
          <a:p>
            <a:pPr>
              <a:buNone/>
            </a:pPr>
            <a:endParaRPr lang="en-US" altLang="zh-TW" dirty="0" smtClean="0"/>
          </a:p>
          <a:p>
            <a:r>
              <a:rPr lang="en-US" altLang="zh-TW" b="1" dirty="0" smtClean="0"/>
              <a:t>Domain name registration cost  </a:t>
            </a:r>
            <a:r>
              <a:rPr lang="en-US" altLang="zh-TW" dirty="0" smtClean="0"/>
              <a:t> $800/year  (</a:t>
            </a:r>
            <a:r>
              <a:rPr lang="en-US" altLang="zh-TW" dirty="0" err="1" smtClean="0"/>
              <a:t>Seednet</a:t>
            </a:r>
            <a:r>
              <a:rPr lang="en-US" altLang="zh-TW" dirty="0" smtClean="0"/>
              <a:t>)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037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Business Operation- </a:t>
            </a:r>
            <a:r>
              <a:rPr lang="en-US" altLang="zh-TW" sz="4000" dirty="0" smtClean="0"/>
              <a:t>Website infrastructure</a:t>
            </a:r>
            <a:endParaRPr lang="zh-TW" altLang="en-US" sz="4000" dirty="0"/>
          </a:p>
        </p:txBody>
      </p:sp>
      <p:pic>
        <p:nvPicPr>
          <p:cNvPr id="6" name="圖片 5" descr="a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645024"/>
            <a:ext cx="1897380" cy="426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384488" y="5684872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/>
              <a:t>From </a:t>
            </a:r>
            <a:r>
              <a:rPr lang="en-US" altLang="zh-TW" sz="1400" dirty="0" err="1" smtClean="0"/>
              <a:t>JCNet</a:t>
            </a:r>
            <a:r>
              <a:rPr lang="en-US" altLang="zh-TW" sz="1400" dirty="0" smtClean="0"/>
              <a:t>: http://www.jcnetcorp.com/Public/F911.aspx?NewsCenter_ID=cf09ba93-6cc7-48ad-89d0-211978adbc25&amp;News_ID=59dcd5e1-5750-46c3-ab08-ad357bf61385&amp;NewsType=2</a:t>
            </a:r>
            <a:endParaRPr lang="zh-TW" altLang="en-US" sz="1400" dirty="0"/>
          </a:p>
        </p:txBody>
      </p:sp>
      <p:pic>
        <p:nvPicPr>
          <p:cNvPr id="8" name="圖片 7" descr="mi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204864"/>
            <a:ext cx="1318260" cy="48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矩形 8"/>
          <p:cNvSpPr/>
          <p:nvPr/>
        </p:nvSpPr>
        <p:spPr>
          <a:xfrm>
            <a:off x="395536" y="6165304"/>
            <a:ext cx="3742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From miniasp.com :http://www.miniasp.com/</a:t>
            </a:r>
            <a:endParaRPr lang="zh-TW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Server environment ?</a:t>
            </a:r>
          </a:p>
          <a:p>
            <a:r>
              <a:rPr lang="en-US" altLang="zh-TW" dirty="0" smtClean="0"/>
              <a:t>PHP(.</a:t>
            </a:r>
            <a:r>
              <a:rPr lang="en-US" altLang="zh-TW" dirty="0" err="1" smtClean="0"/>
              <a:t>php</a:t>
            </a:r>
            <a:r>
              <a:rPr lang="en-US" altLang="zh-TW" dirty="0" smtClean="0"/>
              <a:t>) or ASP.NET (.</a:t>
            </a:r>
            <a:r>
              <a:rPr lang="en-US" altLang="zh-TW" dirty="0" err="1" smtClean="0"/>
              <a:t>aspx</a:t>
            </a:r>
            <a:r>
              <a:rPr lang="en-US" altLang="zh-TW" dirty="0" smtClean="0"/>
              <a:t>) ?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are technologies behind?</a:t>
            </a:r>
            <a:endParaRPr lang="zh-TW" altLang="en-US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771800" y="3429000"/>
            <a:ext cx="6048672" cy="50405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http://www.pazzo.com.tw/Shop/index.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aspx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C:\Users\PinFan_Lee\Desktop\Lativ\pazz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501008"/>
            <a:ext cx="1944216" cy="514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93096"/>
            <a:ext cx="1080120" cy="819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矩形 7"/>
          <p:cNvSpPr/>
          <p:nvPr/>
        </p:nvSpPr>
        <p:spPr>
          <a:xfrm>
            <a:off x="2843808" y="4293096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http://www.illori.com.tw/index.</a:t>
            </a:r>
            <a:r>
              <a:rPr lang="en-US" altLang="zh-TW" sz="2400" dirty="0" smtClean="0">
                <a:solidFill>
                  <a:srgbClr val="FF0000"/>
                </a:solidFill>
              </a:rPr>
              <a:t>php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9792" y="515719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http://www.sofu.com.tw/Category.</a:t>
            </a:r>
            <a:r>
              <a:rPr lang="en-US" altLang="zh-TW" sz="2400" dirty="0" smtClean="0">
                <a:solidFill>
                  <a:srgbClr val="FF0000"/>
                </a:solidFill>
              </a:rPr>
              <a:t>aspx</a:t>
            </a:r>
            <a:r>
              <a:rPr lang="en-US" altLang="zh-TW" sz="2400" dirty="0" smtClean="0"/>
              <a:t>?ca=1&amp;pid=oeya&amp;member=af000047725</a:t>
            </a:r>
            <a:endParaRPr lang="zh-TW" altLang="en-US" sz="24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445224"/>
            <a:ext cx="1440160" cy="6968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矩形 10"/>
          <p:cNvSpPr/>
          <p:nvPr/>
        </p:nvSpPr>
        <p:spPr>
          <a:xfrm>
            <a:off x="2915816" y="2636913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http://www.lativ.com.tw/</a:t>
            </a:r>
            <a:endParaRPr lang="zh-TW" altLang="en-US" sz="24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636912"/>
            <a:ext cx="1936556" cy="576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Server</a:t>
            </a:r>
            <a:endParaRPr lang="zh-TW" altLang="en-US" dirty="0"/>
          </a:p>
        </p:txBody>
      </p:sp>
      <p:pic>
        <p:nvPicPr>
          <p:cNvPr id="3074" name="Picture 2" descr="C:\Users\PinFan_Lee\Desktop\Lativ\URL-inf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776864" cy="3568086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文字方塊 5"/>
          <p:cNvSpPr txBox="1"/>
          <p:nvPr/>
        </p:nvSpPr>
        <p:spPr>
          <a:xfrm>
            <a:off x="755576" y="537321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http://url-info.appspot.com/</a:t>
            </a:r>
            <a:endParaRPr lang="zh-TW" altLang="en-US" sz="2400" dirty="0"/>
          </a:p>
        </p:txBody>
      </p:sp>
      <p:pic>
        <p:nvPicPr>
          <p:cNvPr id="9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0" name="橢圓 9"/>
          <p:cNvSpPr/>
          <p:nvPr/>
        </p:nvSpPr>
        <p:spPr>
          <a:xfrm>
            <a:off x="4572000" y="3356992"/>
            <a:ext cx="3024336" cy="11521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Microsoft </a:t>
            </a:r>
          </a:p>
          <a:p>
            <a:pPr algn="ctr"/>
            <a:r>
              <a:rPr lang="en-US" altLang="zh-TW" sz="2400" b="1" dirty="0" smtClean="0"/>
              <a:t>IIS/7.4</a:t>
            </a:r>
            <a:endParaRPr lang="zh-TW" altLang="en-US" sz="2400" b="1" dirty="0"/>
          </a:p>
        </p:txBody>
      </p:sp>
      <p:sp>
        <p:nvSpPr>
          <p:cNvPr id="11" name="雲朵形圖說文字 10"/>
          <p:cNvSpPr/>
          <p:nvPr/>
        </p:nvSpPr>
        <p:spPr>
          <a:xfrm>
            <a:off x="6300192" y="2060848"/>
            <a:ext cx="2376264" cy="1584176"/>
          </a:xfrm>
          <a:prstGeom prst="cloudCallou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MicrosoftASP.NET ?</a:t>
            </a:r>
            <a:endParaRPr lang="zh-TW" altLang="en-US" sz="2400" dirty="0"/>
          </a:p>
        </p:txBody>
      </p:sp>
      <p:cxnSp>
        <p:nvCxnSpPr>
          <p:cNvPr id="12" name="直線單箭頭接點 11"/>
          <p:cNvCxnSpPr>
            <a:endCxn id="10" idx="2"/>
          </p:cNvCxnSpPr>
          <p:nvPr/>
        </p:nvCxnSpPr>
        <p:spPr>
          <a:xfrm flipV="1">
            <a:off x="3275856" y="3933056"/>
            <a:ext cx="1296144" cy="144016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ASP.NET -cue 1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1026" name="Picture 2" descr="C:\Users\PinFan_Lee\Desktop\Lativ\Domain_name_registration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6079" y="1556792"/>
            <a:ext cx="7915818" cy="3920482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文字方塊 4"/>
          <p:cNvSpPr txBox="1"/>
          <p:nvPr/>
        </p:nvSpPr>
        <p:spPr>
          <a:xfrm>
            <a:off x="539552" y="5661248"/>
            <a:ext cx="6408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From   </a:t>
            </a:r>
            <a:r>
              <a:rPr lang="zh-TW" altLang="en-US" dirty="0" smtClean="0"/>
              <a:t>域名入口網站</a:t>
            </a:r>
            <a:r>
              <a:rPr lang="en-US" altLang="zh-TW" dirty="0" smtClean="0"/>
              <a:t>TWNIC: </a:t>
            </a:r>
            <a:r>
              <a:rPr lang="en-US" altLang="zh-TW" sz="2000" dirty="0" smtClean="0"/>
              <a:t>http://www.twnic.net.tw/newdn/index.php</a:t>
            </a:r>
            <a:endParaRPr lang="zh-TW" altLang="en-US" sz="2000" dirty="0"/>
          </a:p>
        </p:txBody>
      </p:sp>
      <p:pic>
        <p:nvPicPr>
          <p:cNvPr id="8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0" name="橢圓 9"/>
          <p:cNvSpPr/>
          <p:nvPr/>
        </p:nvSpPr>
        <p:spPr>
          <a:xfrm>
            <a:off x="4932040" y="2852936"/>
            <a:ext cx="2664296" cy="1296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ASP.NET</a:t>
            </a:r>
            <a:endParaRPr lang="zh-TW" altLang="en-US" sz="2800" dirty="0"/>
          </a:p>
        </p:txBody>
      </p:sp>
      <p:cxnSp>
        <p:nvCxnSpPr>
          <p:cNvPr id="13" name="直線單箭頭接點 12"/>
          <p:cNvCxnSpPr>
            <a:endCxn id="10" idx="2"/>
          </p:cNvCxnSpPr>
          <p:nvPr/>
        </p:nvCxnSpPr>
        <p:spPr>
          <a:xfrm flipV="1">
            <a:off x="2483768" y="3501008"/>
            <a:ext cx="2448272" cy="936104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Introduction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Guess what is the first suggestion you get when you type “L” in search engine.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sz="6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C13044052947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5230" y="3212976"/>
            <a:ext cx="4785628" cy="321564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699792" y="371703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9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lativ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1026" name="Picture 2" descr="C:\Users\PinFan_Lee\Desktop\yaho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824486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51337" y="1628800"/>
            <a:ext cx="5912235" cy="3744416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ASP.NET -cue 2</a:t>
            </a:r>
            <a:endParaRPr lang="zh-TW" altLang="en-US" dirty="0"/>
          </a:p>
        </p:txBody>
      </p:sp>
      <p:pic>
        <p:nvPicPr>
          <p:cNvPr id="8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9" name="文字方塊 8"/>
          <p:cNvSpPr txBox="1"/>
          <p:nvPr/>
        </p:nvSpPr>
        <p:spPr>
          <a:xfrm>
            <a:off x="467544" y="5445224"/>
            <a:ext cx="57606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From: 104 </a:t>
            </a:r>
            <a:r>
              <a:rPr lang="zh-TW" altLang="en-US" dirty="0" smtClean="0"/>
              <a:t>人力銀行</a:t>
            </a:r>
            <a:r>
              <a:rPr lang="en-US" altLang="zh-TW" sz="1400" dirty="0" smtClean="0"/>
              <a:t>http://www.104.com.tw/jobbank/custjob/index.php?r=cust&amp;j=5e4a4425346c3e6948423a1d1d1d1d5f2443a363189j01&amp;jobsource=checkcpage%3D1</a:t>
            </a:r>
            <a:endParaRPr lang="zh-TW" altLang="en-US" sz="1400" dirty="0"/>
          </a:p>
        </p:txBody>
      </p:sp>
      <p:sp>
        <p:nvSpPr>
          <p:cNvPr id="10" name="橢圓 9"/>
          <p:cNvSpPr/>
          <p:nvPr/>
        </p:nvSpPr>
        <p:spPr>
          <a:xfrm>
            <a:off x="4860032" y="1988840"/>
            <a:ext cx="2664296" cy="129614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ASP.NET</a:t>
            </a:r>
            <a:endParaRPr lang="zh-TW" altLang="en-US" sz="2800" dirty="0"/>
          </a:p>
        </p:txBody>
      </p:sp>
      <p:cxnSp>
        <p:nvCxnSpPr>
          <p:cNvPr id="11" name="直線單箭頭接點 10"/>
          <p:cNvCxnSpPr>
            <a:endCxn id="10" idx="2"/>
          </p:cNvCxnSpPr>
          <p:nvPr/>
        </p:nvCxnSpPr>
        <p:spPr>
          <a:xfrm flipV="1">
            <a:off x="3491880" y="2636912"/>
            <a:ext cx="1368152" cy="792088"/>
          </a:xfrm>
          <a:prstGeom prst="straightConnector1">
            <a:avLst/>
          </a:prstGeom>
          <a:ln>
            <a:solidFill>
              <a:schemeClr val="tx2">
                <a:lumMod val="2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683568" y="3212976"/>
            <a:ext cx="799288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URL rewriting technology for ASP.NET</a:t>
            </a:r>
          </a:p>
          <a:p>
            <a:pPr>
              <a:buNone/>
            </a:pPr>
            <a:r>
              <a:rPr lang="en-US" altLang="zh-TW" dirty="0" smtClean="0"/>
              <a:t>   </a:t>
            </a:r>
            <a:r>
              <a:rPr lang="en-US" altLang="zh-TW" dirty="0" err="1" smtClean="0"/>
              <a:t>msdn’s</a:t>
            </a:r>
            <a:r>
              <a:rPr lang="en-US" altLang="zh-TW" dirty="0" smtClean="0"/>
              <a:t>  article: ”To shorten those ugly URLs to meaningful, memorable ones”</a:t>
            </a:r>
          </a:p>
          <a:p>
            <a:pPr>
              <a:buNone/>
            </a:pP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http://yoursite.com/info/dispEmployeeInfo.</a:t>
            </a:r>
            <a:r>
              <a:rPr lang="en-US" altLang="zh-TW" dirty="0" smtClean="0">
                <a:solidFill>
                  <a:srgbClr val="FF0000"/>
                </a:solidFill>
              </a:rPr>
              <a:t>aspx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?EmpID=459-099&amp;type=summary</a:t>
            </a:r>
          </a:p>
          <a:p>
            <a:pPr>
              <a:buNone/>
            </a:pPr>
            <a:endParaRPr lang="en-US" altLang="zh-TW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altLang="zh-TW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How does </a:t>
            </a:r>
            <a:r>
              <a:rPr lang="en-US" altLang="zh-TW" dirty="0" err="1" smtClean="0"/>
              <a:t>lativ</a:t>
            </a:r>
            <a:r>
              <a:rPr lang="en-US" altLang="zh-TW" dirty="0" smtClean="0"/>
              <a:t> hide the original URLs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683568" y="4941168"/>
            <a:ext cx="7992888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http://yoursite.com/people/sales/chuck.smith</a:t>
            </a:r>
            <a:endParaRPr lang="zh-TW" altLang="en-US" sz="2800" dirty="0"/>
          </a:p>
        </p:txBody>
      </p:sp>
      <p:sp>
        <p:nvSpPr>
          <p:cNvPr id="7" name="向下箭號 6"/>
          <p:cNvSpPr/>
          <p:nvPr/>
        </p:nvSpPr>
        <p:spPr>
          <a:xfrm>
            <a:off x="4283968" y="4437112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412776"/>
            <a:ext cx="1080120" cy="875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Links Analysis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1484784"/>
            <a:ext cx="961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TW" dirty="0" smtClean="0"/>
              <a:t>     https://www.lativ.com.tw/Home/</a:t>
            </a:r>
            <a:r>
              <a:rPr lang="en-US" altLang="zh-TW" dirty="0" smtClean="0">
                <a:solidFill>
                  <a:srgbClr val="FFFF00"/>
                </a:solidFill>
              </a:rPr>
              <a:t>Login</a:t>
            </a:r>
            <a:r>
              <a:rPr lang="en-US" altLang="zh-TW" dirty="0" smtClean="0"/>
              <a:t>---Login</a:t>
            </a:r>
          </a:p>
          <a:p>
            <a:r>
              <a:rPr lang="en-US" altLang="zh-TW" dirty="0" smtClean="0"/>
              <a:t>     https://www.lativ.com.tw/Home/</a:t>
            </a:r>
            <a:r>
              <a:rPr lang="en-US" altLang="zh-TW" dirty="0" smtClean="0">
                <a:solidFill>
                  <a:srgbClr val="FFFF00"/>
                </a:solidFill>
              </a:rPr>
              <a:t>Logout</a:t>
            </a:r>
            <a:r>
              <a:rPr lang="en-US" altLang="zh-TW" dirty="0" smtClean="0"/>
              <a:t>---Logout</a:t>
            </a:r>
          </a:p>
          <a:p>
            <a:pPr lvl="0"/>
            <a:r>
              <a:rPr lang="en-US" altLang="zh-TW" dirty="0" smtClean="0"/>
              <a:t>     https://www.lativ.com.tw/Home</a:t>
            </a:r>
            <a:r>
              <a:rPr lang="en-US" altLang="zh-TW" dirty="0" smtClean="0">
                <a:solidFill>
                  <a:srgbClr val="FFFF00"/>
                </a:solidFill>
              </a:rPr>
              <a:t>/Join</a:t>
            </a:r>
            <a:r>
              <a:rPr lang="en-US" altLang="zh-TW" dirty="0" smtClean="0"/>
              <a:t>---Join the member</a:t>
            </a:r>
          </a:p>
          <a:p>
            <a:pPr lvl="0"/>
            <a:r>
              <a:rPr lang="en-US" altLang="zh-TW" dirty="0" smtClean="0"/>
              <a:t>     https://www.lativ.com.tw/Home/</a:t>
            </a:r>
            <a:r>
              <a:rPr lang="en-US" altLang="zh-TW" dirty="0" smtClean="0">
                <a:solidFill>
                  <a:srgbClr val="FFFF00"/>
                </a:solidFill>
              </a:rPr>
              <a:t>Login?ReturnUrl=%2fMember-</a:t>
            </a:r>
            <a:r>
              <a:rPr lang="en-US" altLang="zh-TW" dirty="0" smtClean="0"/>
              <a:t>--Chek order                                                                          </a:t>
            </a:r>
            <a:endParaRPr lang="zh-TW" altLang="zh-TW" dirty="0" smtClean="0"/>
          </a:p>
          <a:p>
            <a:pPr lvl="0"/>
            <a:r>
              <a:rPr lang="en-US" altLang="zh-TW" dirty="0" smtClean="0"/>
              <a:t>     https://www.lativ.com.tw/Home/</a:t>
            </a:r>
            <a:r>
              <a:rPr lang="en-US" altLang="zh-TW" dirty="0" smtClean="0">
                <a:solidFill>
                  <a:srgbClr val="FFFF00"/>
                </a:solidFill>
              </a:rPr>
              <a:t>EPaper</a:t>
            </a:r>
            <a:r>
              <a:rPr lang="en-US" altLang="zh-TW" dirty="0" smtClean="0"/>
              <a:t>---Subscribe the e-paper</a:t>
            </a:r>
          </a:p>
          <a:p>
            <a:pPr lvl="0"/>
            <a:r>
              <a:rPr lang="en-US" altLang="zh-TW" dirty="0" smtClean="0"/>
              <a:t>      http://www.lativ.com.tw/Home/</a:t>
            </a:r>
            <a:r>
              <a:rPr lang="en-US" altLang="zh-TW" dirty="0" smtClean="0">
                <a:solidFill>
                  <a:srgbClr val="FFFF00"/>
                </a:solidFill>
              </a:rPr>
              <a:t>NewStyle</a:t>
            </a:r>
            <a:r>
              <a:rPr lang="en-US" altLang="zh-TW" dirty="0" smtClean="0"/>
              <a:t>---The newest style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 flipH="1">
            <a:off x="2915816" y="1556792"/>
            <a:ext cx="648072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0" y="3140968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  http://www.lativ.com.tw/</a:t>
            </a:r>
            <a:r>
              <a:rPr lang="en-US" altLang="zh-TW" dirty="0" smtClean="0">
                <a:solidFill>
                  <a:srgbClr val="FFFF00"/>
                </a:solidFill>
              </a:rPr>
              <a:t>WOMEN</a:t>
            </a:r>
            <a:endParaRPr lang="en-US" altLang="zh-TW" dirty="0" smtClean="0"/>
          </a:p>
          <a:p>
            <a:pPr lvl="0"/>
            <a:r>
              <a:rPr lang="en-US" altLang="zh-TW" dirty="0" smtClean="0"/>
              <a:t>     http://www.lativ.com.tw/</a:t>
            </a:r>
            <a:r>
              <a:rPr lang="en-US" altLang="zh-TW" dirty="0" smtClean="0">
                <a:solidFill>
                  <a:srgbClr val="FFFF00"/>
                </a:solidFill>
              </a:rPr>
              <a:t>MEN</a:t>
            </a:r>
            <a:endParaRPr lang="en-US" altLang="zh-TW" dirty="0" smtClean="0"/>
          </a:p>
          <a:p>
            <a:r>
              <a:rPr lang="en-US" altLang="zh-TW" dirty="0" smtClean="0"/>
              <a:t>     http://www.lativ.com.tw/</a:t>
            </a:r>
            <a:r>
              <a:rPr lang="en-US" altLang="zh-TW" dirty="0" smtClean="0">
                <a:solidFill>
                  <a:srgbClr val="FFFF00"/>
                </a:solidFill>
              </a:rPr>
              <a:t>KIDS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23528" y="472514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dirty="0" smtClean="0"/>
              <a:t> http://www.lativ.com.tw/Page/</a:t>
            </a:r>
            <a:r>
              <a:rPr lang="en-US" altLang="zh-TW" dirty="0" smtClean="0">
                <a:solidFill>
                  <a:srgbClr val="FFFF00"/>
                </a:solidFill>
              </a:rPr>
              <a:t>member_frequently_asked_questions</a:t>
            </a:r>
          </a:p>
          <a:p>
            <a:pPr lvl="0"/>
            <a:r>
              <a:rPr lang="en-US" altLang="zh-TW" dirty="0" smtClean="0"/>
              <a:t> http://www.lativ.com.tw/Page/</a:t>
            </a:r>
            <a:r>
              <a:rPr lang="en-US" altLang="zh-TW" dirty="0" smtClean="0">
                <a:solidFill>
                  <a:srgbClr val="FFFF00"/>
                </a:solidFill>
              </a:rPr>
              <a:t>About</a:t>
            </a:r>
          </a:p>
          <a:p>
            <a:pPr lvl="0"/>
            <a:r>
              <a:rPr lang="en-US" altLang="zh-TW" dirty="0" smtClean="0"/>
              <a:t>http://www.104.com.tw/jobbank/custjob/index.php?r=cust&amp;j=5e4a4425346c3e6948423a1d1d1d1d5f2443a363189j01&amp;jobsource=checkcpage%3D1#02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51520" y="400506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http://www.lativ.com.tw/</a:t>
            </a:r>
            <a:r>
              <a:rPr lang="en-US" altLang="zh-TW" dirty="0" smtClean="0">
                <a:solidFill>
                  <a:srgbClr val="FFFF00"/>
                </a:solidFill>
              </a:rPr>
              <a:t>OnSale</a:t>
            </a:r>
            <a:r>
              <a:rPr lang="en-US" altLang="zh-TW" dirty="0" smtClean="0"/>
              <a:t>/3P198</a:t>
            </a:r>
          </a:p>
          <a:p>
            <a:r>
              <a:rPr lang="en-US" altLang="zh-TW" dirty="0" smtClean="0"/>
              <a:t>http://www.lativ.com.tw/</a:t>
            </a:r>
            <a:r>
              <a:rPr lang="en-US" altLang="zh-TW" dirty="0" smtClean="0">
                <a:solidFill>
                  <a:srgbClr val="FFFF00"/>
                </a:solidFill>
              </a:rPr>
              <a:t>Detail</a:t>
            </a:r>
            <a:r>
              <a:rPr lang="en-US" altLang="zh-TW" dirty="0" smtClean="0"/>
              <a:t>/03091031</a:t>
            </a:r>
            <a:endParaRPr lang="zh-TW" altLang="en-US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427984" y="42930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Product Pages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427984" y="40050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Promotion Products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148064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Recruitment Information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8126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Products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43608" y="4797152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 smtClean="0"/>
              <a:t>http://www.lativ.com.tw/Detail/</a:t>
            </a:r>
            <a:r>
              <a:rPr lang="en-US" altLang="zh-TW" sz="2800" dirty="0" smtClean="0">
                <a:solidFill>
                  <a:schemeClr val="tx2">
                    <a:lumMod val="75000"/>
                  </a:schemeClr>
                </a:solidFill>
              </a:rPr>
              <a:t>03181021</a:t>
            </a:r>
            <a:endParaRPr lang="zh-TW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PinFan_Lee\Desktop\鴨圖2\52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5363105" cy="2952328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" name="群組 11"/>
          <p:cNvGrpSpPr/>
          <p:nvPr/>
        </p:nvGrpSpPr>
        <p:grpSpPr>
          <a:xfrm>
            <a:off x="1115616" y="5373216"/>
            <a:ext cx="8028384" cy="1150387"/>
            <a:chOff x="1115616" y="5373216"/>
            <a:chExt cx="8028384" cy="1150387"/>
          </a:xfrm>
        </p:grpSpPr>
        <p:sp>
          <p:nvSpPr>
            <p:cNvPr id="8" name="矩形 7"/>
            <p:cNvSpPr/>
            <p:nvPr/>
          </p:nvSpPr>
          <p:spPr>
            <a:xfrm>
              <a:off x="1115616" y="5373216"/>
              <a:ext cx="748883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800" dirty="0" smtClean="0"/>
                <a:t>http://www.lativ.com.tw/Detail/</a:t>
              </a:r>
              <a:r>
                <a:rPr lang="en-US" altLang="zh-TW" sz="2800" dirty="0" smtClean="0">
                  <a:solidFill>
                    <a:schemeClr val="bg1">
                      <a:lumMod val="85000"/>
                      <a:lumOff val="15000"/>
                    </a:schemeClr>
                  </a:solidFill>
                </a:rPr>
                <a:t>03181</a:t>
              </a:r>
              <a:r>
                <a:rPr lang="en-US" altLang="zh-TW" sz="2800" dirty="0" smtClean="0"/>
                <a:t> 0  </a:t>
              </a:r>
              <a:r>
                <a:rPr lang="en-US" altLang="zh-TW" sz="2800" dirty="0" smtClean="0">
                  <a:solidFill>
                    <a:srgbClr val="C00000"/>
                  </a:solidFill>
                </a:rPr>
                <a:t>2</a:t>
              </a:r>
              <a:r>
                <a:rPr lang="en-US" altLang="zh-TW" sz="2800" dirty="0" smtClean="0"/>
                <a:t>     </a:t>
              </a:r>
              <a:r>
                <a:rPr lang="en-US" altLang="zh-TW" sz="2800" dirty="0" smtClean="0">
                  <a:solidFill>
                    <a:srgbClr val="FFC000"/>
                  </a:solidFill>
                </a:rPr>
                <a:t>1</a:t>
              </a:r>
              <a:endParaRPr lang="zh-TW" altLang="en-US" sz="2800" dirty="0">
                <a:solidFill>
                  <a:srgbClr val="FFC00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012160" y="5877272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chemeClr val="bg1"/>
                  </a:solidFill>
                </a:rPr>
                <a:t>Product Number</a:t>
              </a:r>
              <a:endParaRPr lang="zh-TW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092280" y="587727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Color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812360" y="5855176"/>
              <a:ext cx="1331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FFC000"/>
                  </a:solidFill>
                </a:rPr>
                <a:t>Size</a:t>
              </a:r>
              <a:endParaRPr lang="zh-TW" altLang="en-US" sz="2000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5040560" cy="335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Why do we look into picture server?</a:t>
            </a:r>
          </a:p>
          <a:p>
            <a:r>
              <a:rPr lang="en-US" altLang="zh-TW" dirty="0" smtClean="0"/>
              <a:t>Server  type?  How many ?  How do they store pictures?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Picture server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707904" y="4941168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8" idx="3"/>
          </p:cNvCxnSpPr>
          <p:nvPr/>
        </p:nvCxnSpPr>
        <p:spPr>
          <a:xfrm flipV="1">
            <a:off x="4788024" y="4725144"/>
            <a:ext cx="360040" cy="3240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5148064" y="4077072"/>
            <a:ext cx="1656184" cy="9361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Microsoft IIS server</a:t>
            </a:r>
            <a:endParaRPr lang="zh-TW" altLang="en-US" dirty="0"/>
          </a:p>
        </p:txBody>
      </p:sp>
      <p:pic>
        <p:nvPicPr>
          <p:cNvPr id="13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2" name="文字方塊 11"/>
          <p:cNvSpPr txBox="1"/>
          <p:nvPr/>
        </p:nvSpPr>
        <p:spPr>
          <a:xfrm>
            <a:off x="1403648" y="3212976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http://i3.lativ.com.tw/i/0306704/0306704_</a:t>
            </a:r>
            <a:r>
              <a:rPr lang="en-US" altLang="zh-TW" sz="2000" dirty="0" smtClean="0">
                <a:solidFill>
                  <a:srgbClr val="FFFF00"/>
                </a:solidFill>
              </a:rPr>
              <a:t>02.</a:t>
            </a:r>
            <a:r>
              <a:rPr lang="en-US" altLang="zh-TW" sz="2000" dirty="0" smtClean="0">
                <a:solidFill>
                  <a:srgbClr val="FF0000"/>
                </a:solidFill>
              </a:rPr>
              <a:t>jpg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331640" y="422108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http://i3.lativ.com.tw/i/0306704/0306704_</a:t>
            </a:r>
            <a:r>
              <a:rPr lang="en-US" altLang="zh-TW" sz="2000" dirty="0" smtClean="0">
                <a:solidFill>
                  <a:srgbClr val="FFFF00"/>
                </a:solidFill>
              </a:rPr>
              <a:t>03.</a:t>
            </a:r>
            <a:r>
              <a:rPr lang="en-US" altLang="zh-TW" sz="2000" dirty="0" smtClean="0">
                <a:solidFill>
                  <a:srgbClr val="FF0000"/>
                </a:solidFill>
              </a:rPr>
              <a:t>jpg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4211960" y="3645024"/>
            <a:ext cx="432048" cy="432048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C:\Users\PinFan_Lee\Desktop\鴨圖2\f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708920"/>
            <a:ext cx="1296144" cy="1436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  <p:bldP spid="12" grpId="1"/>
      <p:bldP spid="14" grpId="0"/>
      <p:bldP spid="14" grpId="1"/>
      <p:bldP spid="15" grpId="0" animBg="1"/>
      <p:bldP spid="1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inFan_Lee\Desktop\鴨圖2\5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96752"/>
            <a:ext cx="1485900" cy="5076825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35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Picture server-Product 1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349856"/>
            <a:ext cx="4752528" cy="4552583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向右箭號 8"/>
          <p:cNvSpPr/>
          <p:nvPr/>
        </p:nvSpPr>
        <p:spPr>
          <a:xfrm>
            <a:off x="5436096" y="3356992"/>
            <a:ext cx="864096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8" name="群組 17"/>
          <p:cNvGrpSpPr/>
          <p:nvPr/>
        </p:nvGrpSpPr>
        <p:grpSpPr>
          <a:xfrm>
            <a:off x="2987824" y="5661248"/>
            <a:ext cx="1224136" cy="934363"/>
            <a:chOff x="2987824" y="5661248"/>
            <a:chExt cx="1224136" cy="934363"/>
          </a:xfrm>
        </p:grpSpPr>
        <p:sp>
          <p:nvSpPr>
            <p:cNvPr id="11" name="文字方塊 10"/>
            <p:cNvSpPr txBox="1"/>
            <p:nvPr/>
          </p:nvSpPr>
          <p:spPr>
            <a:xfrm>
              <a:off x="2987824" y="5949280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FF00"/>
                  </a:solidFill>
                </a:rPr>
                <a:t>Product number</a:t>
              </a:r>
              <a:endParaRPr lang="zh-TW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131840" y="5661248"/>
              <a:ext cx="720080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851920" y="5661248"/>
            <a:ext cx="1584176" cy="934363"/>
            <a:chOff x="3851920" y="5661248"/>
            <a:chExt cx="1584176" cy="934363"/>
          </a:xfrm>
        </p:grpSpPr>
        <p:sp>
          <p:nvSpPr>
            <p:cNvPr id="12" name="文字方塊 11"/>
            <p:cNvSpPr txBox="1"/>
            <p:nvPr/>
          </p:nvSpPr>
          <p:spPr>
            <a:xfrm>
              <a:off x="4139952" y="5949280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>
                  <a:solidFill>
                    <a:srgbClr val="FFFF00"/>
                  </a:solidFill>
                </a:rPr>
                <a:t>Picture name</a:t>
              </a:r>
              <a:endParaRPr lang="zh-TW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51920" y="5661248"/>
              <a:ext cx="1584176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1115616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20" name="群組 19"/>
          <p:cNvGrpSpPr/>
          <p:nvPr/>
        </p:nvGrpSpPr>
        <p:grpSpPr>
          <a:xfrm>
            <a:off x="1115616" y="1340768"/>
            <a:ext cx="1296144" cy="5080630"/>
            <a:chOff x="1115616" y="1340768"/>
            <a:chExt cx="1296144" cy="5080630"/>
          </a:xfrm>
        </p:grpSpPr>
        <p:sp>
          <p:nvSpPr>
            <p:cNvPr id="15" name="矩形 14"/>
            <p:cNvSpPr/>
            <p:nvPr/>
          </p:nvSpPr>
          <p:spPr>
            <a:xfrm>
              <a:off x="1403648" y="1340768"/>
              <a:ext cx="360040" cy="45365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115616" y="6021288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dirty="0" smtClean="0">
                  <a:solidFill>
                    <a:srgbClr val="FFFF00"/>
                  </a:solidFill>
                </a:rPr>
                <a:t>4 servers</a:t>
              </a:r>
              <a:endParaRPr lang="zh-TW" altLang="en-US" sz="20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2" descr="C:\Users\PinFan_Lee\Desktop\Lativ\latic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/>
          <p:cNvSpPr txBox="1"/>
          <p:nvPr/>
        </p:nvSpPr>
        <p:spPr>
          <a:xfrm>
            <a:off x="5148064" y="37890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Product  Number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851920" y="27089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Promotion Page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19" name="向下箭號 18"/>
          <p:cNvSpPr/>
          <p:nvPr/>
        </p:nvSpPr>
        <p:spPr>
          <a:xfrm>
            <a:off x="4499992" y="2348880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4499992" y="3789040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923928" y="42210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rgbClr val="FFC000"/>
                </a:solidFill>
              </a:rPr>
              <a:t>Normal Product Page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148064" y="23488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C000"/>
                </a:solidFill>
              </a:rPr>
              <a:t>Promotion Set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Promotion Pages-Dynamic shopping cart: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http://www.lativ.com.tw/OnSale/3P198</a:t>
            </a: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Normal Products Pages-Mini Cart:</a:t>
            </a:r>
          </a:p>
          <a:p>
            <a:pPr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 http://www.lativ.com.tw/Detail/03091031</a:t>
            </a:r>
            <a:endParaRPr lang="zh-TW" alt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zh-TW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zh-TW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Featured Functions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96336" y="262123"/>
            <a:ext cx="4896544" cy="578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6672"/>
            <a:ext cx="1200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76672"/>
            <a:ext cx="12954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群組 13"/>
          <p:cNvGrpSpPr/>
          <p:nvPr/>
        </p:nvGrpSpPr>
        <p:grpSpPr>
          <a:xfrm>
            <a:off x="2267744" y="692696"/>
            <a:ext cx="3819525" cy="5800725"/>
            <a:chOff x="1979712" y="548680"/>
            <a:chExt cx="3819525" cy="580072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548680"/>
              <a:ext cx="3819525" cy="580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矩形 11"/>
            <p:cNvSpPr/>
            <p:nvPr/>
          </p:nvSpPr>
          <p:spPr>
            <a:xfrm>
              <a:off x="2339752" y="5085184"/>
              <a:ext cx="648072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 flipV="1">
              <a:off x="2051720" y="620688"/>
              <a:ext cx="1944216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76672"/>
            <a:ext cx="12096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PinFan_Lee\Desktop\minic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132856"/>
            <a:ext cx="5326062" cy="2552700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723900"/>
            <a:ext cx="67818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矩形 27"/>
          <p:cNvSpPr/>
          <p:nvPr/>
        </p:nvSpPr>
        <p:spPr>
          <a:xfrm flipV="1">
            <a:off x="1259632" y="764704"/>
            <a:ext cx="31683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 flipV="1">
            <a:off x="1547664" y="155679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 flipV="1">
            <a:off x="2123728" y="1916832"/>
            <a:ext cx="23042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6 0.00208 L -0.65364 0.0104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364 0.01042 L -3.88889E-6 1.1111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66945 -0.01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0.65399 -0.0076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71 -0.08217 L 0.71528 -0.0824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 animBg="1"/>
      <p:bldP spid="19" grpId="1" animBg="1"/>
      <p:bldP spid="20" grpId="0" animBg="1"/>
      <p:bldP spid="20" grpId="1" animBg="1"/>
      <p:bldP spid="21" grpId="0"/>
      <p:bldP spid="21" grpId="1"/>
      <p:bldP spid="24" grpId="0"/>
      <p:bldP spid="24" grpId="1"/>
      <p:bldP spid="3" grpId="0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>                               </a:t>
            </a:r>
            <a:r>
              <a:rPr lang="en-US" altLang="zh-TW" sz="4000" dirty="0" smtClean="0"/>
              <a:t>Comments</a:t>
            </a:r>
            <a:endParaRPr lang="zh-TW" altLang="en-US" sz="40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rgbClr val="FFFF00"/>
                </a:solidFill>
              </a:rPr>
              <a:t>Guest board -</a:t>
            </a:r>
          </a:p>
          <a:p>
            <a:pPr algn="ctr">
              <a:lnSpc>
                <a:spcPct val="150000"/>
              </a:lnSpc>
              <a:buNone/>
            </a:pPr>
            <a:r>
              <a:rPr lang="en-US" altLang="zh-TW" b="1" dirty="0" smtClean="0"/>
              <a:t>receive feedback only by “E-mail”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rgbClr val="FFFF00"/>
                </a:solidFill>
              </a:rPr>
              <a:t>Subscribe news latter –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altLang="zh-TW" b="1" dirty="0" smtClean="0"/>
              <a:t>blocked by Hotmail.com</a:t>
            </a:r>
          </a:p>
          <a:p>
            <a:pPr algn="ctr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rgbClr val="FFFF00"/>
                </a:solidFill>
              </a:rPr>
              <a:t>Customer Service center-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altLang="zh-TW" b="1" dirty="0" smtClean="0"/>
              <a:t>always busy, limited information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TW" b="1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zh-TW" altLang="en-US" b="1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Thank you for listening!</a:t>
            </a:r>
            <a:endParaRPr lang="zh-TW" altLang="en-US" dirty="0"/>
          </a:p>
        </p:txBody>
      </p:sp>
      <p:pic>
        <p:nvPicPr>
          <p:cNvPr id="1026" name="Picture 2" descr="C:\Users\PinFan_Lee\Desktop\鴨圖2\f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5676">
            <a:off x="3034302" y="2086486"/>
            <a:ext cx="3024336" cy="3351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g;base64,/9j/4AAQSkZJRgABAQAAAQABAAD/2wCEAAkGBhQSERUUExQVFBQWFRYYGBUXFBQXFRcYGBcXFxoXFxQXHCYeFxkkGRgVHy8gJCcpLCwsFR8xNTAqNSYrLCkBCQoKDgwOGg8PGiwkHCQtKSksLCwsLCwsLCwsKiwqKiwpKSksKSwpLCwsLCksLCwpLCwsLCkpLCksKSkpKSwsKf/AABEIALsBDQMBIgACEQEDEQH/xAAcAAACAwADAQAAAAAAAAAAAAAFBgMEBwACCAH/xABGEAABAwEEBwQGCAUCBgMBAAABAgMRAAQFEiEGMUFRYYGREyJxoQcjMlKxwRRCYnKCktHwJDOisuHC8RVTY3Ojs2ST0jT/xAAbAQACAwEBAQAAAAAAAAAAAAADBAACBQEGB//EADIRAAICAQMCAgkEAQUAAAAAAAABAhEDBCExEkEFIhMyUWFxgaGxwSOR0fAUMzRSYuH/2gAMAwEAAhEDEQA/AHEqqj9LCQr76/7jXa0WmKBoUXVEDViMndXG6OpNukX2sTxJ1ITr4ncKHXM6XEvqBjWgHYACuQOiaMuENskDYDS7oqCmygbXH3DyyT8cVKyl1M0owWKG3LNKtzUsnLPBlv1ZedJFmtpdznIeZ3VoSshWcWRnA882NSXVgeGIx5RQdRkcIOu5VQUnb7DDclpKLQEn2ewQfxKdc+Ijyq0yB9LcRsWVJ6j9mqCgAp/e2WW+jYkfmWakD822ftp+A/xWVJ2l7n9H/fqXa3fvQuW6+SjFOtMyOKdnUVnFgQX7S86rvBCHFEnao5A/nUD0ps0pdwWi0p1AOueajHxFL2iqvV2pI2IQOanEYj8B+EV6HG7jZi5vW+CGpu2ltSTOwjy/WK+XpfRDLhSYOEgHcTlPKZ5UOvheFEjZFKNrvxazgmEAmRvjed2Wqmsi8wj4a/0n8f4ClwWAKsr7p1rWpCfBCAYHNXlRy5bxLIQZMAqQeKMRTB5R0FCNGb3QbGWBKXEoeXnhAVKhknOSqIyjYd1drK9iYB3qUeRWTVIcs02HdKb+KGV4TmEq1apkx50taD6JJfslrtL04UoWhpMkYnSnJRPupKgY2k8CDR0lth7MidZA85pisFtSxczYUYxqk/iWVZxvTVaLJtcCnoTacFsC9uFY8CUn/NOV+30VhLexUz4QQPMz+GkfR0jt1EasyOpG3xotbbRLpPuo/U/Oh5eB/RpPNF/P6l/Q9woUF8PKTPz6VrLlv7gO8TWT3IIwD7CehGL/AFU6/S/UgHYI6f4oGKXmaNXX4urTQmuz+jLCr3KlhO9QHUxXLK2VLZUrWX1OnxLpw9EwOVBLCuXROod48qOsA9oyBrGHqFGaaTPK6hb/AC/P/gZ0ovTslKHGeufzrCNJL9VabTjUZSnJI2ATl118+Fah6XbSULOzGyiPFSlIPkPKsfUwQUrOpS1AfgCST/UOlFO4t1YXuO9FMWgLQe8iD96IyPiCpJ4GtptN7AthaT3VJCgeChI8iKyG9tHVWRTPaZOut9otPuBXsIP2oBJ4kjZR+7r7/gwknvIJQBtI9pPkY/DXZ7xsO1asJXxe+MFsn2kqy4BKs6HaNWZdmtVnURhQ80kgbxETG4kjp4UAFoUorJ9pSSkfiGEAdafvSU12KrK6mMLfcy2BIGXLAec0m9zvAz2u2dmgqJhIEk7ABrMnUP0rJdLvSM44S3Z1FKNRcGSlfc2oHHX4U9WXSZp0YFKT3hBSoZGREHgdVZFpVdP0a1LaHsgyg70KAUnPbkY8Qavjlexya7g2zJxOpExKgJ3E5T1Nbl6KNIC7ZlNKMLaOrbCjmOSwfz1iN3Xat4qwDJIKlK2JSNp5wBvJp49HNvU3eTc5B8YVSPrEYVAjeHQPI7aKn2Bm6IXEZzU6iBrrohIgA1IDXSGc2p8nKiNlsPZIj6xzV4nZy1UGtIivlgv2JQ4cgYCt3A8OOz4LZLaGtPKKluXLzf7hFU9HkYl2ZtM5LJO6CorJnwNcvh3C2pXTxqxoUoJWFHPC0kT4pTn+99Lrk0ZR6oj5bLT3sI8aRrKnFeDsai8oflIB8waL2a3FTkztk+E6uernSJopaHW7W4Q4hZQ+ouNLxBakYjjdbOoq1kp25chajzQORXSOtqf9Xa1//KH9LjaP9JqJNs/i0kpKZKZBEEFIG0ZHKcwSMzXLQ2ewfBiS4peWYIU6Vgg7QQQZ410tcF6RqSkweJIAjlNZ+OS9HL++0pKO6/vsM+9Jb5F6PN6k9olfjibQscs6X9F0KU+kgmJUVcQCmAd+YHSmj0sI/imXSIU5ZU4ht7inEBXgUhP5aF6EMd1xXGK9BpalCNHm9dJwU2/gXr2tGJZb1YWy5HvEauQ1+MbqSHDGI+PnT1ftlyS6NbZz4oV3VjkDPKlGy2b1xxey1K1fh1DmqBzNNZCnh7i8VL5lYWQ4w2NchPOc/OabVgISlA1AR0oFcCMb2M7JVzP+9Gramc65FbDzFjSNzv4efkKivO+1OtMt4cKWkARM4lasXDIDLid9R3wqXjwj4Cqiqp3CxjasIXG5C/EHyg0QcV/MVy8v8ULsSsJTz86JNqlmdqnI80/KaBlNHSxqbf8A1Giys4V+GFP5UhPyoxebuFCdxMeUj4HrQqygkpUrWvvHdJzqS9XitvCcsK0GevyFJxfnPTZca/xHGXaP2VnZm0YWXnPs4B4rIQPNVPmjTHa2gq+q2VE/ijCPjWZ2t6GWk6sdoRPgg4vkK2XQuyYbNiIzWoq5ah860a2PnuaT63+32EP055Lsp3odn8BBHm5S5ddzp/4nZ2FAFNjYC3RrHa/zVA74ddSPBFOnpWDQtFgU8RgQX1qSfrJb7JzD4qKMH4qxRV7u/SDaAsh0rLmMa8SlFR5STlqjKrvgNj9Q0H0pLx2pS/cLKf6TI/qodcDQX2g+ykjzB+IoZpJpJ9JQFkp7VbgU4kCAChGHIbEk5jpsqG571CDiJgAQfDfHSuVeNxDwYbs9gi0NJOQU+ymTqzcSfka0b0plv6DgWe+paAkbc1AKUeEE58azm8bXicshBkFalyNRwpgeOs0XvhK7UIJUUDCFLJkgJzCEk7fhr8VVKjrViWy04sjIiDHGRrHKq+lVoK3oJktIS2TvKZKuilKT+Gmi8LUWm1vAeyQlG2Fq1Ezu9rxwg66Sm7QptQcABKVA94YhO8zt2+NEx+0pP2D1clh7G6Hxkla30pUdvdwDDxg9p/VVSeztlmd1HFiMZJOAt5xvIgTwG6u9i0laVdgTJ7VtwrdQR7QUtSgtG9MkA7QdesEhLut6n3u0XkBklOwD9d520SCuRR8HpQ5ZbBt26+Ndkq15jZQbRS3drYmFknF2YSTxbKmzPNHnRhIy/wB6syGc2kCP9qCKRmrxow/JocU5q8fkKEy6Kl8PxYVAa8RSZOwgRG7X8aMXKFBKoGSog7ICQNfiD0qdd2tIThUA6owpU5oBBMAJ1GCNZma4p4mlZVZrYm+hKgzZW4aURmZRnwxRlz+VI9gUW76UU7lL8QUCR1p7u1PqHP8AtpPQJNK6rvi8e02Gzp6lah8E0vmdRb9watkvf+Bst6g6VdlhwqQMpCYVJkEHlnxq1dlzhJxuEKPuicOuRiJ1+FB7OIWKY33u4EzBUDltgDP98ayVV2AyWvKjDPSDfP0i8X1YpwHs07obEGOGLGedX9E2cNnTOtUq65/ClC0NlVrc4uuE+BUqfI05WF6AANles0y6Yr4HkvEv+PtdhC3DuK3YTWbi8VdkpOXewBR2nBmOs5+FaPaVy2fCs0u6wlxZH1R7R4bqNk7A/C+JfL8hzR9iG52q+Aou4JEVXZUAIFSlYid1RGuJF4r9av76viRUANWb2YwuqHGeo/WaqtIkgb8qEFi3wTrOX5f1+dErM7LQTtDoPIpgeY86HuiRltUY+Aozo7dqlOoChAxJJ1fVzoGVqjU0sJSzJR9lGhtWEBKfspA8qD3ynAhSuI8go0xdplQbSRnEwT7qk9DKf9QpHhnscsU8bXuBrd2qtQaZbkOBzORqQtJ9YFalpG9JIzG8VvNiaCG0oGpIAHIVhegd+FoBB1JUrCd2ckVsF130HEjfWonZ8uzpwnuZZ6abeV29DUkBFmHMrUskjlg6Gs3XdyhmDI8+laJ6ZbEoOotA2LU2T5p8kmkZN4pyyM7gJHxoqS4YfBJSgDT7RqZp3DmQCPdMwrgYIMbMjUqmUKJUAQOQ+dVbSc+QrjVBeBtuRptQTgQtQQoqCCsSgqHeAIAKknLpxMtSH1OpCEjCkazEJT+p4azWf3bfJSAeybKkQMYLqVEbJCVhJMbYz206KvlSbM28FAlZMxlBEymNlIzTsJEm0yu3BZcCRHdBz1mCDnxkmsudVlWo6Q21RsTS3TKiySTvlSo5wE1ljxzO4k5bqJiuik+TqicgNuXWmKwt4EihFgZzk0UDmwU1BdwTNm9Ftsx2RaJ9h9f5VgL/ALu06U6JTWUeha3995E+2jGBxQqCOjk1rIqsuSIzJ1wbx1qitWavH5CrDiRuHQVVcROUDoKCwiLQdWUpIGJA9qPbyJ1HVqg6t9V2n1QZjJShqOwkTRG1PBizlUZgZDeo5AczFVGbPhQlJzIGZ3k6z1mkZc7G9ja6VaGu6RNlcJ/5J/tqtbLN32FD6wInwg/M0RuYYbKtWvu+WQ+FdLeO/ZRwcPQIHzoWoX6b+X3Kp/35FJ5opdAJy8BRC60lxa17wQPDUBUd5pClCiVzM4RWTCFyA5J+Q863w8WbU6jDCsasR1yZnIZQM6s3Va3lLwgpECVHDq3Cu+nTMXo/uBQr/wATZ+Jrvok3IcVtJA6f716rA7jF+5HmNaox6nQbZbcUhYKpyMZAAZUhWi0EQnVhEZbdpJ4/pWkWU908J5ms2tea58J6Uxk7Cnh8vPJfAlsSlqcSkKVmc+8rV1o7bO680gExhJUJMHOBPQ1Q0eYlZO6rFodxWxQ90BI8QJPmTVVwa4P0mT6wHegeRP8Aih1iESr3QetEdJj3kfc+ZoeMmjxiuPljOHm/YrLt2hAwFagkCYmczuy8Z5UzXNa2xKgtJOrWMqU20S0OBondjA7FZ+2POKTzx7m/oMsoyUElVXffgebPbgdo6iurzocbfSM8LSVcwrF8EjrSpZWZEkZnUPhTVcNkAZdA2trB/KaU7m/GblECaM2XEsj/AKwHQSfiK0fRpk/S8CTKECT4nUJ4a+YpH0cUELWs6kY1HxOQ8h5VoXo8s5guK9pwlR56vIAcq0sfqo+b+If7iUfe/vRF6Qrj+kWG1ACVIxOJ8WyVHyChzrBLM3J8K9MtJDzLqdjiHByWFfrXmcSlKFjgD0y+dH7gdI9mWHRqAqja097p8KuB7McarW8esNWlwPS4Lt0M4yEDWqOUa6MPoEpaRknHq3qMJk8ooZo+8EKUfsKjxMCit2d60NcXE/EUnk9Y6hw05uzEyloZQymPFCgR+nOsiUSCQciDBraNL3sNpaB9ksqnxC5HzrLL8YAtLgH2T1SK5ie9FZruDmnoq9Z35WnryGZoc4iKtXanJatyY65frTS5oExz9Fdu7O1sCYxLcR+ZBA/qit3S6n3kxsrzXovbuydZc9x5KvylJNejrrMNgSVd5zM7fWrzqSOIzVZNfLM3iWBXFrqxdo1q3UtN0hrDHqkkRXke1eQ2PYQoE8VDMdPnUrgzr5YW5WDxJqR4ZxvNJmz3ocrK1FkH2gnzUKp3iPXsj3WnD1UgfKijzX8OANYCPIg0vX0/Nrbj/kA/mWv9KFqv9N/IHjV/X7Fo5mTRSyWkCROeEnoN9BO1gVbsuSVKOtRCRzzP9INZcZVwCnG0Yx6S0xeb3FLX/rQPlU2jrEMgb5J/SunpJE3k5xS3/YBV3R9wFoxsUR0ivT6T1I/A8t4k6v4hB1WBoncknoJrOXt/hTvpK9hs5A1qy5az5Zc6Sjmk0xkFtCqTl7WHdGG+6TvNDXAe3WdpUT5zRnR3+UOdDrS36yeNTsjYK2k4ktK3oPkR+tCX1d0CjekzXq2juKh1APyNAHjq8Kq+Q0HUGEGP5XOiN1uSy4Pu/GhrX8rn8qtXW53V8vjQMy8pt6WVZIfD8B27VjIbqbbCjCw6d7az4d0wKTrrRJG7bTgHP4Z4/wDTV/bFIdz0uHeAuNEiGx7Tz0fhnPyB61sFwqDbC1DUhBPROXyrK9F7AXHnHiO60MKfvLEk8k5firT7DZyqxKA+sR0Bn5CtLFvFHzfxK458j7qT/NE2jb+YQdkDpXnwsQpxs7FKT+VRHyrcLNaOzeSd8T41jekTfZ3hak7BaXuhcUR5GmeJCnh8uUBkNQsDcaivD2z40QCPWTQ62DOuSVI1GtiazLgcqYdHs32fvp8qWGld2mnRhMvt7k50rlIh70uzebnV2XniUf0rL78M2pw74+FarfycRHBtPmVH51lN/Jw2lQ4Ch4n5iT4Br4q6G8LHFR+FVW0SqrV4OZJTTi9oA+2LIInaVf6RXpLR0k2Vkk4iUSTvkkzXmpxeFSU7gkcz3vmK9HaJLmxWc72k/OuS4IhBdSd9WkphsDfrNV8MkCrSUHUcv38KSyvsaeljzIt3Sz3s8gRrmP8AevjbJNqCDrxj99KS72vFxxwgOKS3iKUgHCMMxmBr30y6O2n1zalH2AE57SkYR5RS92aHT0ptmkunIjcB8aTrwWFW5wD6jbaeZBX/AKqdLM2FJnaqs9tt4NO2xamVEmcK8jBwE95JiCMyPAJ5D1a/TB4Ktr3BNeRolHfQj3U4j95ecckx+aql2M9o5JEpT3jy1DmaJWJklZUdZJJ8TWQt2kUm0kYx6SO7eSztwJ/t/Sar6MWnPDsMnnVz0ptxeKjsKUf2xQK5XsDgJMJCs+gr0+lf6cTzGuj1OSDt5w64tuYKUJAOzEo4j5YKWrbdym5nVv1fGrL95dmtbhgqUoqCQdc6pI1ADn8QItFuW4cSzJ8hwA2CmZNC+nwzXHAduC1jsynaDUwYlU+VL9hcg0UF+NoG1X3RA6monsaZzSdXq0jOcY+B2UsrOdEb2vjtiO7hA4yfgKHlVcbsIuC4XYaG8mP3yrtd7pCgkCZMQNdR2PPIiRr8KL6PsjtdxIgHzPkI60DLJJUa2nhLJkg067ByysYABt2+NMFpXFiXxCR1UkfCaHWmx4c6JW9E2MDepPkZrPPXxj0qkdtDbYPo7yIEhwKneFJA8ig9a1C5GsNnbSfrJnmaxbRm0YXVoJ9pIPNJ/Q+VbBd95pU23BiG0pIO8D9a0MDuCPnnjGP0eqm+zd/TchtNyJdO1JB9obeW/jWN+k65V2e8XFKzS/61CogGQAoeIUDPiDtrXtJdNbNYEYnld4juNJzcV4J2D7RgeJyrGtNfSIu8FITgShptWJIgFckQZXriNggGAYyFM9W5naWHTK0gOjKJ2iqFtGdE3ESAoaqHWoUSS2NSXBXa1HlR27LThSsgwQlMHnQJjWfCrjSoB5fGlMhRGvIX2i89fZNE80A/Osu0xEW5wbgn4A/OtTuRMuOnc3Zx/wCFB+dZRpYSbe8SCPWECQRITCQROwxM0HF6xafBVswzr6nvujxFfQNvCu12ty4N2fWDFPe4XIbamHfEzXo7Q1X8BZv+yn5153vkQ4ngPma9D6Gf/wAFm/7KfnVZEQkJVBndV1xJUgkfWy5baqMtlSo/cUUWkhECs/K9zY0sfLYpWmx9/nTDY7EMKVAHLPPbnJHhVN1jvUzNWfC0BwoKQ5Jiq5bHW3UlLjgxlaTCzmMOKN31aluGzBEmJM7MvKoL+VgDK91oE+BBSfImi6GynMRSOptEkw9cd4hKi2cgvriAMcqYGUBI/wAGkWz24pUlZTOFUwDrjllXS+/SK60O403JyAUVq5kgppeDfC5FMkLdoDelyxo7ZhWYUpLk7sKcGfKTSJdnfV7IicterjGs0w6Q3+9bEpW+ltBAUlIQFAYVHWcSjmSByAofdNmivSaXHKONKXJ5fV5oucnH4fyLdvBJz1k1EUVbtyO8PGo+zzo1DWF3EjCMidwNQOJhPKiD7cNnkOpAqpaU9yalBihXEjOpFp7oro1rHjUCuNNIP3XZu5PE1YVYx7WqNtXbmZ9VJ1SZPOqlrexqwjJIOred5rNk7kz12LFGOGL9yCd2X4oJwOd5Ow7RzpsDQes4SnZmPnSXY7PiUBRbsXBaEMpUoIWghIk4Qo6zG0xv31IR63QXUat6XD1yV70vjTe/u2KIsKsWNsxhXhChqKtoG8RlzppXfbjcMpSAvClSlnOMQBgDfB1nptqyq6UpLDCNhBnjrJNVrzYm1OK+1HId0fCtCEFFUj59rdZPU5Ouff6Cj6RrOQW1mSVTJOZJG8mkoa61P0l2GbE057riZ8FJUPjFZcRV5LcJp/UCdhtOFOFUwT0qO15GulmtMjCrbXR5zcZj950S/KN3sfGU5yelW7OyVOBOca8tu3KvjdmGDFEyQkEzJJMk9AaZrTYMJQU5d3Z4R8KUyTTIkMt06XMMpxPq7MSB7KiokADUBJgQJ3RWW3le633luLMlSieAGwDgBRi/bJDZO6lmuY0uTk32CLSsUDfVpaFJzEQNm2hLTkUQ+mKwyOHnTUWBaO30db6yUoWoCJwIUo8NQyrevR6p36A2HUFspKkoCgQooByJScx3ipOfujmkehZ0i0WsSf5bRHhJ/wD1WoWL2Bmfac/9q6q2dQiXXacDgnUrI/KmRbAikxRV7w/L/mnJp7EyFb0iksi3s1NNPagCGJdy2GmG1JhHKhl1NSsq3Tz2/ECi94exlqjyoPYbb3EzSlmbKk/9b/Sqjl1KCmwTtAqjf7M2L8ZPRKq7XA93MPHyP7NI6nktkVxsLvWMJypEvprtHz7qTygfMnOtGvmyEg55Gku12cISrhNLQdMVTtCwohbX4POK+XWqYO/9/vwqFl2Gx4fKvlwLzUNxkc/35161djxEl5ZAW9Rma7BHsnfXe9k941ywiUJqnc1tM7iR3pk2BvUPLP8ASoHW5ZVwg+YqS+Vd5CeBPy+RqWzJlpQ+yfhXVuxoCuezUTeseNdyqU10b1iqh5byQ93JgWzgSrvpkqTtzMgxtEEZ1SfYwuRQ24XcNrQd4jqmKMWsy6rxrNyx6ZHsNJl9NhVreL6f2LV3J74pmutQ+lrxfUQlaeGJOEkflNLl3DvCjdq7toRnBcZKRxwKmOi/Ku4HUwXi0OvRyr2r+PyMujqe0tBWdQmPh+tUraz6xfEmjWidmwpUeFUbxb9Ya048HzfOqlSBemDOO6HTtQUHo6j5GsZdFbdfrZN12wD/AJYP5VpJ8gaxJ3XXGP6X1WfbKnvCvuDM12sftCpHE94+NdS2HFwXhl9Hb3ALV95cHyEdae7zs+SDwpCbXieSfueQArSrzb7iPAUlPZl4itpCz6hZ4GkWtG0ib/hHDwrPG0Z0XFuik+T4BnV5I9Url/cKop21cs59Uvl/cmjxBM0n0OJ/iXj71mR1DgT8IrTrsdxspUNRU6f/ACrrLPQ25L7gxFJDWwJMjGifaB2xWoWWw9knClxQTnCcLZiSScynj5VyXJEZupRnXTJdFpxWcp2pJHLXS3GdW7ltBS6U7/3+lJ5OTR0q5Y13MxCTvNd7cv1cbiR8/wDHKrFiEChl4vwtSdhE9P2rrQ2OLkhtbWKygb1K/tNCLoXhCTwE0eWn+Hb+8r4CgtnbjENylDqZHkRSOpXDDcxHa2NymkXSodmy4eB88qd7PaMSRxFKXpDY/h8talAeRV8qWh6ysz3dNGcLX6vlXbR894mqy1+rqW4F+sjeK9UuTyUl5JEV9NQs1UutzWncaN3wzOe8f4pdsWTpFcezGtHK1R0vJcveAA8p+dWmFYUOfcV8CPjQ94y6fvH41ZDxkpAkqGGOOyOcda4maAJ1ZVxrXTJp5cbVkfSw3OJDTXanFI7UplYSNiQdnjyW2RnXAsd2gpd5h9s/vbR1apWTvNL9ldAWgnfHXL50wLZgTSOdeY9R4e/JJL239EEbrGY8avaVOYPozvuuwfuqSQarXcjMccxVvTFubMOCknzoMNpI0dVDq0s17n9NzRtG0+rJ3ihl4p7x4GrWgb+OxNqOvDB8U90+YNQWxMuKG8eYzrWjwfK8/rEIaxWO1oO2zvf+pVYGuvQN0oxB5s/WacT1SR868+7vAVGO6R7MlsftCrNoT3j41WsftCrtqT3qtHgfjwdbEfWp8RWrW9MtJPCsnsx9anl8a1tfeYHhSWb1i0QDfrWKyOge6fLOs3RqrV+zxNKTvBHlWUrRhUpJ2EjpVsL7FMhCddW2P5S/w/3Cqi6uMj1SvEUwuQTGv0WW3Bb2xOSwtHVJI/qCa3MLrzZcFt7F9tz3FpV+VQPyr0cOGrZUZDNBrrqw5hdQftDzyrs3rqO1t0hl5NXSryj8w7AoRabK484rsxMAYjIAEnKSd+dVbNeh7ETriKuaOXgZfAzUpCSOS41fjHWh87DPqxsO2KxerDayCrM5THUilS2NqbtLqCkpEpwkiAoYE95J2iZHKrV/6XfQ30pSrtAU4lJISMIKokKAkqMKymMhVJzSJVqXiKcISMk6znlJPSl9RXQXjfyGGwu91PhVTShjH2Q2DEo9IHzqO7bRKkp2zEb6OWmzpOaszqA2D9azWxZqmYLsI3E18up3C6nxo7ptcqLNaR2ahhdBX2e1BnP8JMkbs+FLTaoVPGvUYciyQUkeXzYnCUoMZrQmVKTvGJPwI6x1pWeRhtHWmO2rMIcTmU7N4OsUEvJSAqRiUpZxAkABKACMIzkqKteQjCImaPIBorUgQv2ieNMFwoLaHLdhQv6K4xhQuYWtZXGrXhwY44UvqGZowzeQ/wCHusRB7VLpPvSENp8MPrP/ALBuoZsAa87xW+4pxwypaioniSSfMmoLPrqQMkpUYmI5Z66iaMGa6gkNpInf1U3sLC2kHekHypPUsGj9z4w0JBwyQFQYO3I6jrpbUK1Zu+H5Ussl2a+wz3XmhO9KiOWv9OlX9ImcTBHA/Cg1y2mHQk6lZc9nzHOjV+PQ1G2QBzypLjc9NjqcK+Qb9FVtmzLbP1VEjwUlKviTVy1vQ7O4/wC9A9AHOzfcSNSkJUB1SfNM86JW5feV41rY5dUbPlGuwvDnlifZ0G7PZeztTZHsrMV5xdRClDcSOhivTN1DtWmVjWggHxGXwz515xv1jBaXRsK1keBUTXWE0uzaK9k9qiNqTQ6zaxRN4ZUWHBpR4Kjf8xPP4TWtXa5js4PCskU5hWhW4g+MbK1e4kQ1hmRsO8a58wedJajk7HkiaGShWaaR2fBaFbiZrTYjF+/3spC0xZ7wVQ8bpnJ8C0o1db/lnxHzq7ZrnbVd7loOLtEPpRrGEpUE6xEzJOYNVEx2ZOzX/inIgGRt669A6J2/trGwvKezCTntR3Ds3p868/pGUjVWv+iF0rsrjavqOyPBaR80q61HwQoNJz51PbWMprq4iKsodkRWfkTs19M100UGlwnDxq25a/ozSVJSlTrhVGKThbEpkDVKlYhnOSDvqI2WTriuls754AQkbkjUPMnxJrkI27L6jJ0x6ULtpKnXMSyVKURJMzsA18KZbpRhVJ1ERVZFhGuitmYESc0gSeMahzJA/FSuri20kCwzXS2xnueyIQkrTmSNZ2TBgVVvTSNhv2l4lD6qe8roMhzIpPtOIzKiZ1iTHSYqomyV3/Ci3bewB5mAdLXy9aVPwQF5AGJASAAMuAoLtptv+7/4cq90pPKcP+qlVpsqMJBUTsAk9BWpiSjGkZGo3nYbu5/E34UOvGzgg7CnvD5pniNXEcaLXXcTn1oQN2tXQZedXr00TDrYCVBKgqZImciIMfvKjOSoXxaean1cIRFImrd23M48lWGAMgVGY1zAgZnIdaabFoShMFxZWdw7qfjJ6ijzVgSlICQABqAgAcqo2aQo2HRkJQsKUVFcpOURBIyqkrRMD6yjyFO7DMoP31/3qr49YqpbLp0JJuNABhMnec6iSSDtOSf7RPnNOBu+gFtsBQ4pMGJkGNhzoOW6NTw9xc3fJE2syCDmMx40wO3oXnEIDY7yUrxk90DUcgMyCCNe6gjFiX7p6RRqy40ISBAUAUmYOWIkZj7x20KEU3utjT1erlhwv0UkpfELaNJJfW6D3SjABsSUqkgcCFJV4rO6iT4MmdtBrltWBShOAKgyc0giRnGcQSNW7dTP/wAPJTikKGvEkhQPgUzWlGq2Pn+f0npLn+5Z0ct+BDqZ+qtQG3EkJ1cinpwNZBpzYIXjG+DzrTykNKRmP5oBz2FpaTy7/lWZaXXbaHVl3229iEAygcU61fe+FVb7DOGDtSQBstlJQF7CVDmnATy9Ymro1UcuS6U/RmycypKyc96yPMJR0G6q9muNWI4tQO/2uPAVeM0uTSi6F59IKgNs+VaJoleAKAknNJCfIlJHHCCPBNJDV3JKyFKgpJB5GKZrksOFLkGY7ODtBCioEflNK5H1s6n3GR9MTSLpcoRTwp3GBvOscRtHA1QdupaVIWy2047igLdzSzlPaJb9lR2AkGNgJMikIuzkmqFmx3A+mxdm5hbNpcQpltZha8AKlKKNaUQE5nOYygg0WuP0epcbi0SFTl2ahKfEwQf8Uy2G6ClRW4tTzy4xurMqMTkBqQgTkkUbslnimEDES0+iVxMlh5C06wlwYFD8QlJ/p1U7aCaMrsTa+0UlS3CmQmSEhMwMRGZzOzrRxkZVMkV29qOFvsU+6noKoWq1BDiUhCSCczAyymiVcrh0BC9FYMRZQDiIgiAANufGelF220kA4U5gHUNo8KmrlQgPvN/skgpbCtc5DLLhVRV6kKUC0kAJJzB2DaPGONGq+1CFK7nA4jEUJSZIjCMo8altCEpSSEpy3pFT19qEAZvLJMtI7xggpiBMZg1Yu20JWtaeySkATISM8yM8t0HnRSuVCHQMJ91P5RQZy9iAo9kjumNRzE5wY3R1o5XKhALZL0xrQkttjEEnVvBkDyov2KfdHQV3rlQgLttsDawkIQQdeWecath11WavaUklpAMq2ZZAkTO8gDnto7XJqEIksp91PICOVVrweDYBCEknYQOFXq5UICnbaBJDaFCBEayYk5YfujXkVDlbsoStM4Ua1DIDYSP886tTXKhCtaUJSkqwJMfZH6VSs1vmPVJEqIMDcJ3Z7TlsBy1UWrlQgMsFqDi1AtpAAkGBnmRu586v9gn3U/lFSV8qEArt4kBUNJOGI7hzHDfA3V3YtsrQktIGICTh1E6xqy2UYrlQhD9Db9xH5E/pVZ9QSsJDSYIJKsKco8PE6+VX65UIBf8AiJwg9kiZAgiIGEKnMcT+WiyEJIBwjMA6htqSuVCFO3PBsAhKSSYzy55A5bzsqoq9CFrSG0wAYOcGI2xmMxReuVCFawv40SUgGSCBBHXwqxFfa5UI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979712" y="357301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Design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835696" y="443711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MIT</a:t>
            </a:r>
            <a:endParaRPr lang="zh-TW" altLang="en-US" sz="3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83968" y="321297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Marketing</a:t>
            </a:r>
            <a:endParaRPr lang="zh-TW" altLang="en-US" sz="32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339752" y="537321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Quality</a:t>
            </a:r>
            <a:endParaRPr lang="zh-TW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012160" y="422108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UNIQLO ?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71600" y="270892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+mj-ea"/>
                <a:ea typeface="+mj-ea"/>
              </a:rPr>
              <a:t>張偉強</a:t>
            </a:r>
            <a:endParaRPr lang="zh-TW" altLang="en-US" sz="3200" dirty="0"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940152" y="530120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Half Price!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635896" y="443711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Logistics</a:t>
            </a:r>
            <a:endParaRPr lang="zh-TW" altLang="en-US" sz="3200" dirty="0"/>
          </a:p>
        </p:txBody>
      </p:sp>
      <p:pic>
        <p:nvPicPr>
          <p:cNvPr id="1032" name="Picture 8" descr="http://2.bp.blogspot.com/_iPR61mJKdhc/TLtIdcvrU2I/AAAAAAAAABY/0ZEpqnJMiGk/s400/05_UNIQ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149080"/>
            <a:ext cx="576064" cy="576064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7524328" y="155679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$168</a:t>
            </a:r>
            <a:endParaRPr lang="zh-TW" altLang="en-US" sz="2800" dirty="0"/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Background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2" name="Picture 2" descr="C:\Users\PinFan_Lee\Desktop\鴨圖2\1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40768"/>
            <a:ext cx="1543050" cy="1543050"/>
          </a:xfrm>
          <a:prstGeom prst="rect">
            <a:avLst/>
          </a:prstGeom>
          <a:noFill/>
        </p:spPr>
      </p:pic>
      <p:pic>
        <p:nvPicPr>
          <p:cNvPr id="1027" name="Picture 3" descr="C:\Users\PinFan_Lee\Desktop\鴨圖2\9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80728"/>
            <a:ext cx="2828925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 smtClean="0"/>
              <a:t>Lativ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 (  </a:t>
            </a:r>
            <a:r>
              <a:rPr lang="en-US" altLang="zh-TW" sz="2400" dirty="0" smtClean="0">
                <a:hlinkClick r:id="rId2"/>
              </a:rPr>
              <a:t>http://www.lativ.com.tw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 smtClean="0"/>
              <a:t>From   </a:t>
            </a:r>
            <a:r>
              <a:rPr lang="zh-TW" altLang="en-US" sz="2400" dirty="0" smtClean="0"/>
              <a:t>域名入口網站</a:t>
            </a:r>
            <a:r>
              <a:rPr lang="en-US" altLang="zh-TW" sz="2400" dirty="0" smtClean="0"/>
              <a:t>TWNIC</a:t>
            </a:r>
          </a:p>
          <a:p>
            <a:pPr>
              <a:buNone/>
            </a:pPr>
            <a:r>
              <a:rPr lang="en-US" altLang="zh-TW" sz="2400" dirty="0" smtClean="0"/>
              <a:t>  (</a:t>
            </a:r>
            <a:r>
              <a:rPr lang="en-US" altLang="zh-TW" sz="2400" dirty="0" smtClean="0">
                <a:hlinkClick r:id="rId3"/>
              </a:rPr>
              <a:t>http://www.twnic.net.tw/newdn/index.php</a:t>
            </a:r>
            <a:r>
              <a:rPr lang="en-US" altLang="zh-TW" sz="2400" dirty="0" smtClean="0"/>
              <a:t>)</a:t>
            </a:r>
          </a:p>
          <a:p>
            <a:r>
              <a:rPr lang="en-US" altLang="zh-TW" sz="2400" dirty="0" smtClean="0"/>
              <a:t> 104 </a:t>
            </a:r>
            <a:r>
              <a:rPr lang="zh-TW" altLang="en-US" sz="2400" dirty="0" smtClean="0"/>
              <a:t>人力銀行</a:t>
            </a:r>
            <a:r>
              <a:rPr lang="en-US" altLang="zh-TW" sz="2400" dirty="0" smtClean="0"/>
              <a:t>(</a:t>
            </a:r>
            <a:r>
              <a:rPr lang="en-US" altLang="zh-TW" sz="2400" dirty="0" smtClean="0">
                <a:solidFill>
                  <a:srgbClr val="002060"/>
                </a:solidFill>
                <a:hlinkClick r:id="rId4"/>
              </a:rPr>
              <a:t>http://www.104.com.tw/jobbank/custjob/index.php?r=cust&amp;j=5e4a4425346c3e6948423a1d1d1d1d5f2443a363189j01&amp;jobsource=checkcpage%3D</a:t>
            </a:r>
            <a:r>
              <a:rPr lang="en-US" altLang="zh-TW" sz="2400" dirty="0" smtClean="0">
                <a:hlinkClick r:id="rId4"/>
              </a:rPr>
              <a:t>1</a:t>
            </a:r>
            <a:r>
              <a:rPr lang="en-US" altLang="zh-TW" sz="2400" dirty="0" smtClean="0"/>
              <a:t>)</a:t>
            </a:r>
          </a:p>
          <a:p>
            <a:pPr>
              <a:buFont typeface="Wingdings" pitchFamily="2" charset="2"/>
              <a:buChar char="l"/>
            </a:pPr>
            <a:r>
              <a:rPr lang="en-US" altLang="zh-TW" sz="2400" dirty="0" smtClean="0"/>
              <a:t>URL-info</a:t>
            </a:r>
          </a:p>
          <a:p>
            <a:pPr>
              <a:buNone/>
            </a:pPr>
            <a:r>
              <a:rPr lang="en-US" altLang="zh-TW" sz="2400" dirty="0" smtClean="0"/>
              <a:t>     (</a:t>
            </a:r>
            <a:r>
              <a:rPr lang="en-US" altLang="zh-TW" sz="2400" dirty="0" smtClean="0">
                <a:hlinkClick r:id="rId5"/>
              </a:rPr>
              <a:t>http://url-info.appspot.com/</a:t>
            </a:r>
            <a:r>
              <a:rPr lang="en-US" altLang="zh-TW" sz="2400" dirty="0" smtClean="0"/>
              <a:t>)</a:t>
            </a:r>
            <a:endParaRPr lang="zh-TW" altLang="en-US" sz="2400" dirty="0" smtClean="0"/>
          </a:p>
          <a:p>
            <a:pPr>
              <a:buFont typeface="Wingdings" pitchFamily="2" charset="2"/>
              <a:buChar char="l"/>
            </a:pPr>
            <a:endParaRPr lang="zh-TW" altLang="en-US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zh-TW" sz="2800" dirty="0" smtClean="0">
              <a:solidFill>
                <a:srgbClr val="002060"/>
              </a:solidFill>
            </a:endParaRPr>
          </a:p>
          <a:p>
            <a:endParaRPr lang="zh-TW" altLang="en-US" sz="2800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pic>
        <p:nvPicPr>
          <p:cNvPr id="5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天下雜誌第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471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期刊 編輯或記者  盧昭燕 國民服飾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lativ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smtClean="0">
                <a:hlinkClick r:id="rId2"/>
              </a:rPr>
              <a:t>http://www.cw.com.tw/article/article.action?id=5012702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商業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周刊 網路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年暴紅台版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Uniqlo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傳奇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lativ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企業經營案例分享 推薦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閱讀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  <a:hlinkClick r:id="rId3"/>
              </a:rPr>
              <a:t>http://www.oyag.com/3034/book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網路品牌研究所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smtClean="0">
                <a:hlinkClick r:id="rId4"/>
              </a:rPr>
              <a:t>http://mitbrand.blogspot.com/2011/04/lativ-1.html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天下雜誌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周年 </a:t>
            </a:r>
            <a:r>
              <a:rPr lang="en-US" altLang="zh-TW" b="1" dirty="0" err="1" smtClean="0"/>
              <a:t>lativ</a:t>
            </a:r>
            <a:r>
              <a:rPr lang="zh-TW" altLang="en-US" b="1" dirty="0" smtClean="0"/>
              <a:t>張偉強　要做就做第一名</a:t>
            </a:r>
            <a:r>
              <a:rPr lang="zh-TW" altLang="en-US" dirty="0" smtClean="0"/>
              <a:t> </a:t>
            </a:r>
            <a:r>
              <a:rPr lang="zh-TW" altLang="en-US" b="1" dirty="0" smtClean="0"/>
              <a:t>作者：盧昭燕</a:t>
            </a:r>
            <a:endParaRPr lang="en-US" altLang="zh-TW" b="1" dirty="0" smtClean="0"/>
          </a:p>
          <a:p>
            <a:pPr>
              <a:buNone/>
            </a:pP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dirty="0" smtClean="0">
                <a:hlinkClick r:id="rId5"/>
              </a:rPr>
              <a:t>http://taiwan.cw.com.tw/magazine/location_article9-1.aspx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zh-TW" altLang="en-US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 平價也能出好貨</a:t>
            </a:r>
            <a:endParaRPr lang="en-US" alt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b="1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Youtube.com</a:t>
            </a:r>
          </a:p>
          <a:p>
            <a:pPr>
              <a:buNone/>
            </a:pPr>
            <a:r>
              <a:rPr lang="en-US" altLang="zh-TW" dirty="0" smtClean="0"/>
              <a:t>(</a:t>
            </a:r>
            <a:r>
              <a:rPr lang="en-US" altLang="zh-TW" dirty="0" smtClean="0">
                <a:hlinkClick r:id="rId2"/>
              </a:rPr>
              <a:t>http://www.youtube.com/watch?v=VnULbD8N9ZQ&amp;feature=related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Fast Retailing</a:t>
            </a:r>
            <a:r>
              <a:rPr lang="en-US" altLang="zh-TW" dirty="0" smtClean="0">
                <a:hlinkClick r:id="rId3"/>
              </a:rPr>
              <a:t>  http://www.fastretailing.com/eng/group/strategy/uniqlobusiness.html#biz03</a:t>
            </a:r>
            <a:endParaRPr lang="en-US" altLang="zh-TW" dirty="0" smtClean="0"/>
          </a:p>
          <a:p>
            <a:r>
              <a:rPr lang="en-US" altLang="zh-TW" dirty="0" err="1" smtClean="0"/>
              <a:t>JCNe</a:t>
            </a:r>
            <a:r>
              <a:rPr lang="en-US" altLang="zh-TW" dirty="0" smtClean="0"/>
              <a:t>:</a:t>
            </a:r>
            <a:r>
              <a:rPr lang="en-US" altLang="zh-TW" dirty="0" smtClean="0">
                <a:hlinkClick r:id="rId4"/>
              </a:rPr>
              <a:t> http://www.jcnetcorp.com/Public/F911.aspx?NewsCenter_ID=cf09ba93-6cc7-48ad-89d0-211978adbc25&amp;News_ID=59dcd5e1-5750-46c3-ab08-ad357bf61385&amp;NewsType=2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pic>
        <p:nvPicPr>
          <p:cNvPr id="4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Growth of Revenue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89248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zh-TW" sz="28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Found in 2007, the following table shows the growth</a:t>
            </a:r>
          </a:p>
          <a:p>
            <a:pPr>
              <a:buNone/>
            </a:pPr>
            <a:r>
              <a:rPr lang="en-US" altLang="zh-TW" sz="2800" dirty="0" smtClean="0"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                                  of it’s revenue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331640" y="2780928"/>
          <a:ext cx="6768752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3384376"/>
              </a:tblGrid>
              <a:tr h="30213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Year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latin typeface="微軟正黑體" pitchFamily="34" charset="-120"/>
                          <a:ea typeface="微軟正黑體" pitchFamily="34" charset="-120"/>
                        </a:rPr>
                        <a:t>Revenue 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(billion)</a:t>
                      </a:r>
                      <a:endParaRPr lang="zh-TW" altLang="en-US" sz="2000" dirty="0"/>
                    </a:p>
                  </a:txBody>
                  <a:tcPr/>
                </a:tc>
              </a:tr>
              <a:tr h="4896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2007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0.01</a:t>
                      </a:r>
                      <a:endParaRPr lang="zh-TW" altLang="en-US" sz="2800" dirty="0"/>
                    </a:p>
                  </a:txBody>
                  <a:tcPr/>
                </a:tc>
              </a:tr>
              <a:tr h="4896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2008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0.1</a:t>
                      </a:r>
                      <a:endParaRPr lang="zh-TW" altLang="en-US" sz="2800" dirty="0"/>
                    </a:p>
                  </a:txBody>
                  <a:tcPr/>
                </a:tc>
              </a:tr>
              <a:tr h="4896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2009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0.37</a:t>
                      </a:r>
                      <a:endParaRPr lang="zh-TW" altLang="en-US" sz="2800" dirty="0"/>
                    </a:p>
                  </a:txBody>
                  <a:tcPr/>
                </a:tc>
              </a:tr>
              <a:tr h="48965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2010</a:t>
                      </a:r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/>
                        <a:t>1.5</a:t>
                      </a:r>
                      <a:endParaRPr lang="zh-TW" alt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339752" y="6093296"/>
            <a:ext cx="5508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Source:</a:t>
            </a:r>
            <a:r>
              <a:rPr lang="zh-TW" altLang="en-US" dirty="0"/>
              <a:t>商業周刊 第</a:t>
            </a:r>
            <a:r>
              <a:rPr lang="en-US" altLang="zh-TW" dirty="0"/>
              <a:t>1201</a:t>
            </a:r>
            <a:r>
              <a:rPr lang="zh-TW" altLang="en-US" dirty="0"/>
              <a:t>期 </a:t>
            </a:r>
            <a:r>
              <a:rPr lang="en-US" altLang="zh-TW" dirty="0"/>
              <a:t>2010-11-29 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7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949280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Marketing strategy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95536" y="1412776"/>
            <a:ext cx="874846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Half  price, same quality</a:t>
            </a:r>
          </a:p>
          <a:p>
            <a:pPr marL="514350" indent="-514350">
              <a:buAutoNum type="arabicPeriod"/>
            </a:pP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Finding depth and extent of customer ‘s  need</a:t>
            </a:r>
          </a:p>
          <a:p>
            <a:pPr marL="715963" indent="-441325">
              <a:buFont typeface="Arial" pitchFamily="34" charset="0"/>
              <a:buChar char="•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Collect feedback and display it on website</a:t>
            </a:r>
          </a:p>
          <a:p>
            <a:pPr marL="715963" indent="-441325">
              <a:buFont typeface="Arial" pitchFamily="34" charset="0"/>
              <a:buChar char="•"/>
            </a:pP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Observing “User Access log” of the website</a:t>
            </a:r>
          </a:p>
          <a:p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3.  Key words  advertising</a:t>
            </a:r>
            <a:endParaRPr lang="zh-TW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pic>
        <p:nvPicPr>
          <p:cNvPr id="7" name="Picture 8" descr="http://2.bp.blogspot.com/_iPR61mJKdhc/TLtIdcvrU2I/AAAAAAAAABY/0ZEpqnJMiGk/s400/05_UNIQ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6832"/>
            <a:ext cx="576064" cy="576064"/>
          </a:xfrm>
          <a:prstGeom prst="rect">
            <a:avLst/>
          </a:prstGeom>
          <a:noFill/>
        </p:spPr>
      </p:pic>
      <p:grpSp>
        <p:nvGrpSpPr>
          <p:cNvPr id="15" name="群組 14"/>
          <p:cNvGrpSpPr/>
          <p:nvPr/>
        </p:nvGrpSpPr>
        <p:grpSpPr>
          <a:xfrm>
            <a:off x="683568" y="2348880"/>
            <a:ext cx="7416824" cy="2905993"/>
            <a:chOff x="3131840" y="1988840"/>
            <a:chExt cx="7416824" cy="2905993"/>
          </a:xfrm>
        </p:grpSpPr>
        <p:grpSp>
          <p:nvGrpSpPr>
            <p:cNvPr id="14" name="群組 13"/>
            <p:cNvGrpSpPr/>
            <p:nvPr/>
          </p:nvGrpSpPr>
          <p:grpSpPr>
            <a:xfrm>
              <a:off x="3131840" y="1988840"/>
              <a:ext cx="7416824" cy="2905993"/>
              <a:chOff x="899592" y="2132856"/>
              <a:chExt cx="7416824" cy="2905993"/>
            </a:xfrm>
          </p:grpSpPr>
          <p:pic>
            <p:nvPicPr>
              <p:cNvPr id="1026" name="Picture 2" descr="C:\Users\PinFan_Lee\Desktop\Lativ\隱私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99592" y="2132856"/>
                <a:ext cx="7416824" cy="2905993"/>
              </a:xfrm>
              <a:prstGeom prst="rect">
                <a:avLst/>
              </a:prstGeom>
              <a:noFill/>
            </p:spPr>
          </p:pic>
          <p:sp>
            <p:nvSpPr>
              <p:cNvPr id="9" name="文字方塊 8"/>
              <p:cNvSpPr txBox="1"/>
              <p:nvPr/>
            </p:nvSpPr>
            <p:spPr>
              <a:xfrm>
                <a:off x="3563888" y="2204864"/>
                <a:ext cx="3456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altLang="zh-TW" sz="28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User Access Log</a:t>
                </a:r>
                <a:endParaRPr lang="zh-TW" altLang="en-US" sz="28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cxnSp>
            <p:nvCxnSpPr>
              <p:cNvPr id="11" name="直線單箭頭接點 10"/>
              <p:cNvCxnSpPr/>
              <p:nvPr/>
            </p:nvCxnSpPr>
            <p:spPr>
              <a:xfrm flipH="1">
                <a:off x="5364088" y="2708920"/>
                <a:ext cx="72008" cy="1584176"/>
              </a:xfrm>
              <a:prstGeom prst="straightConnector1">
                <a:avLst/>
              </a:prstGeom>
              <a:ln>
                <a:solidFill>
                  <a:schemeClr val="tx2">
                    <a:lumMod val="25000"/>
                  </a:schemeClr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矩形 9"/>
            <p:cNvSpPr/>
            <p:nvPr/>
          </p:nvSpPr>
          <p:spPr>
            <a:xfrm>
              <a:off x="3275856" y="4149080"/>
              <a:ext cx="7128792" cy="576064"/>
            </a:xfrm>
            <a:prstGeom prst="rect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Guest board</a:t>
            </a:r>
            <a:endParaRPr lang="zh-TW" altLang="en-US" dirty="0"/>
          </a:p>
        </p:txBody>
      </p:sp>
      <p:pic>
        <p:nvPicPr>
          <p:cNvPr id="2050" name="Picture 2" descr="C:\Users\PinFan_Lee\Desktop\Lativ\好評留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2304256" cy="4259229"/>
          </a:xfrm>
          <a:prstGeom prst="rect">
            <a:avLst/>
          </a:prstGeom>
          <a:noFill/>
        </p:spPr>
      </p:pic>
      <p:pic>
        <p:nvPicPr>
          <p:cNvPr id="2051" name="Picture 3" descr="C:\Users\PinFan_Lee\Desktop\Lativ\留言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72816"/>
            <a:ext cx="5662103" cy="426904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39552" y="4437112"/>
            <a:ext cx="2160240" cy="57606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059832" y="2898656"/>
            <a:ext cx="1080120" cy="36004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inFan_Lee\Desktop\鴨圖2\3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48550" cy="4067175"/>
          </a:xfrm>
          <a:prstGeom prst="rect">
            <a:avLst/>
          </a:prstGeom>
          <a:noFill/>
        </p:spPr>
      </p:pic>
      <p:pic>
        <p:nvPicPr>
          <p:cNvPr id="7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Advertisement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5580112" y="1772816"/>
            <a:ext cx="2808312" cy="2232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PinFan_Lee\Desktop\Lativ\lat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805264"/>
            <a:ext cx="2123728" cy="63319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Advertisement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1556792"/>
            <a:ext cx="8198290" cy="411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圓角矩形 4"/>
          <p:cNvSpPr/>
          <p:nvPr/>
        </p:nvSpPr>
        <p:spPr>
          <a:xfrm>
            <a:off x="5724128" y="3861048"/>
            <a:ext cx="2952328" cy="172819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F07AE8-32F1-4AE4-83E4-4DC1430C844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</TotalTime>
  <Words>1006</Words>
  <Application>Microsoft Office PowerPoint</Application>
  <PresentationFormat>如螢幕大小 (4:3)</PresentationFormat>
  <Paragraphs>330</Paragraphs>
  <Slides>42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宣紙</vt:lpstr>
      <vt:lpstr>E-Commerce Website Development Mini-Project</vt:lpstr>
      <vt:lpstr>Outline</vt:lpstr>
      <vt:lpstr>Introduction</vt:lpstr>
      <vt:lpstr>Background</vt:lpstr>
      <vt:lpstr>Growth of Revenue</vt:lpstr>
      <vt:lpstr>Marketing strategy</vt:lpstr>
      <vt:lpstr>Guest board</vt:lpstr>
      <vt:lpstr>Advertisement</vt:lpstr>
      <vt:lpstr>Advertisement</vt:lpstr>
      <vt:lpstr>Website Interface</vt:lpstr>
      <vt:lpstr>Website Interface</vt:lpstr>
      <vt:lpstr>Website Interface</vt:lpstr>
      <vt:lpstr>Website Interface</vt:lpstr>
      <vt:lpstr>Shopping</vt:lpstr>
      <vt:lpstr>Shopping</vt:lpstr>
      <vt:lpstr>Shopping</vt:lpstr>
      <vt:lpstr>Payment</vt:lpstr>
      <vt:lpstr>Payment</vt:lpstr>
      <vt:lpstr> Purchase Process</vt:lpstr>
      <vt:lpstr>投影片 20</vt:lpstr>
      <vt:lpstr>投影片 21</vt:lpstr>
      <vt:lpstr>投影片 22</vt:lpstr>
      <vt:lpstr>Target Customers</vt:lpstr>
      <vt:lpstr>投影片 24</vt:lpstr>
      <vt:lpstr>Business Operation- Logistics</vt:lpstr>
      <vt:lpstr>Business Operation- Website infrastructure</vt:lpstr>
      <vt:lpstr>What are technologies behind?</vt:lpstr>
      <vt:lpstr>Server</vt:lpstr>
      <vt:lpstr>ASP.NET -cue 1 </vt:lpstr>
      <vt:lpstr>ASP.NET -cue 2</vt:lpstr>
      <vt:lpstr>How does lativ hide the original URLs</vt:lpstr>
      <vt:lpstr>Links Analysis</vt:lpstr>
      <vt:lpstr>Products</vt:lpstr>
      <vt:lpstr>Picture server</vt:lpstr>
      <vt:lpstr>Picture server-Product 1</vt:lpstr>
      <vt:lpstr>Featured Functions</vt:lpstr>
      <vt:lpstr>投影片 37</vt:lpstr>
      <vt:lpstr>投影片 38</vt:lpstr>
      <vt:lpstr>Thank you for listening!</vt:lpstr>
      <vt:lpstr>Reference</vt:lpstr>
      <vt:lpstr>投影片 41</vt:lpstr>
      <vt:lpstr>投影片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Whats be</dc:title>
  <dc:creator>PinFan_Lee</dc:creator>
  <cp:lastModifiedBy>PinFan_Lee</cp:lastModifiedBy>
  <cp:revision>194</cp:revision>
  <dcterms:created xsi:type="dcterms:W3CDTF">2011-10-31T03:07:03Z</dcterms:created>
  <dcterms:modified xsi:type="dcterms:W3CDTF">2011-11-30T04:45:44Z</dcterms:modified>
</cp:coreProperties>
</file>